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298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490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840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905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26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249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987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749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499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024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75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DBEBE-39B5-4D36-ABA6-721994A5EACC}" type="datetimeFigureOut">
              <a:rPr lang="el-GR" smtClean="0"/>
              <a:t>2/10/2021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B068C-6F66-4E4D-9B0F-68DE70BBEC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999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3372" y="560259"/>
            <a:ext cx="9144000" cy="1655762"/>
          </a:xfrm>
        </p:spPr>
        <p:txBody>
          <a:bodyPr/>
          <a:lstStyle/>
          <a:p>
            <a:r>
              <a:rPr lang="el-GR" dirty="0" smtClean="0"/>
              <a:t>5.4 </a:t>
            </a:r>
            <a:r>
              <a:rPr lang="el-GR" dirty="0" smtClean="0"/>
              <a:t>ΤΟ ΜΥΟΣΚΕΛΕΤΙΚΟ ΣΥΣΤΗΜΑ ΤΟΥ ΑΝΘΡΏΠΟΥ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416" y="1242083"/>
            <a:ext cx="4851919" cy="574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00"/>
            <a:ext cx="11891200" cy="66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93" y="85694"/>
            <a:ext cx="3842677" cy="666366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91327" y="4102304"/>
            <a:ext cx="2232707" cy="3487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6348" rIns="31740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l-GR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Μακρά οστά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εικό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742" y="350869"/>
            <a:ext cx="148590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εικόν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46" y="620288"/>
            <a:ext cx="12192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ικόν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77" y="4420307"/>
            <a:ext cx="2705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977009"/>
              </p:ext>
            </p:extLst>
          </p:nvPr>
        </p:nvGraphicFramePr>
        <p:xfrm>
          <a:off x="6171823" y="5923609"/>
          <a:ext cx="1777120" cy="739140"/>
        </p:xfrm>
        <a:graphic>
          <a:graphicData uri="http://schemas.openxmlformats.org/drawingml/2006/table">
            <a:tbl>
              <a:tblPr/>
              <a:tblGrid>
                <a:gridCol w="1777120"/>
              </a:tblGrid>
              <a:tr h="457883">
                <a:tc>
                  <a:txBody>
                    <a:bodyPr/>
                    <a:lstStyle/>
                    <a:p>
                      <a:pPr algn="l" fontAlgn="t"/>
                      <a:r>
                        <a:rPr lang="el-GR" b="1" i="1" dirty="0">
                          <a:effectLst/>
                        </a:rPr>
                        <a:t>Πλατιά οστά</a:t>
                      </a:r>
                    </a:p>
                  </a:txBody>
                  <a:tcPr marL="508000" marR="254000" marT="1270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171823" y="5623143"/>
            <a:ext cx="37911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l-G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3453" y="1909421"/>
            <a:ext cx="3138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i="1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Βραχύ οστό</a:t>
            </a:r>
          </a:p>
          <a:p>
            <a:r>
              <a:rPr lang="el-GR" sz="1600" dirty="0" smtClean="0"/>
              <a:t/>
            </a:r>
            <a:br>
              <a:rPr lang="el-GR" sz="1600" dirty="0" smtClean="0"/>
            </a:b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796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2" y="180076"/>
            <a:ext cx="11413154" cy="64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34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97" y="315231"/>
            <a:ext cx="11371152" cy="639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6" y="202154"/>
            <a:ext cx="11380607" cy="64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1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86309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11119" r="-266" b="8538"/>
          <a:stretch/>
        </p:blipFill>
        <p:spPr>
          <a:xfrm>
            <a:off x="-369" y="841973"/>
            <a:ext cx="12192369" cy="54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</Words>
  <Application>Microsoft Office PowerPoint</Application>
  <PresentationFormat>Widescreen</PresentationFormat>
  <Paragraphs>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PARASKEVI KOUKA</dc:creator>
  <cp:lastModifiedBy>PARASKEVI KOUKA</cp:lastModifiedBy>
  <cp:revision>7</cp:revision>
  <dcterms:created xsi:type="dcterms:W3CDTF">2021-10-02T14:22:51Z</dcterms:created>
  <dcterms:modified xsi:type="dcterms:W3CDTF">2021-10-02T14:47:22Z</dcterms:modified>
</cp:coreProperties>
</file>