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79" r:id="rId2"/>
    <p:sldId id="281" r:id="rId3"/>
    <p:sldId id="282" r:id="rId4"/>
    <p:sldId id="283" r:id="rId5"/>
    <p:sldId id="293" r:id="rId6"/>
    <p:sldId id="276" r:id="rId7"/>
    <p:sldId id="277" r:id="rId8"/>
    <p:sldId id="273" r:id="rId9"/>
    <p:sldId id="278" r:id="rId10"/>
    <p:sldId id="289" r:id="rId11"/>
    <p:sldId id="291" r:id="rId12"/>
    <p:sldId id="292"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32" autoAdjust="0"/>
  </p:normalViewPr>
  <p:slideViewPr>
    <p:cSldViewPr snapToGrid="0">
      <p:cViewPr varScale="1">
        <p:scale>
          <a:sx n="82" d="100"/>
          <a:sy n="82" d="100"/>
        </p:scale>
        <p:origin x="720" y="58"/>
      </p:cViewPr>
      <p:guideLst/>
    </p:cSldViewPr>
  </p:slideViewPr>
  <p:notesTextViewPr>
    <p:cViewPr>
      <p:scale>
        <a:sx n="1" d="1"/>
        <a:sy n="1" d="1"/>
      </p:scale>
      <p:origin x="0" y="0"/>
    </p:cViewPr>
  </p:notesTextViewPr>
  <p:sorterViewPr>
    <p:cViewPr varScale="1">
      <p:scale>
        <a:sx n="100" d="100"/>
        <a:sy n="100" d="100"/>
      </p:scale>
      <p:origin x="0" y="-181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NIAROPOULOU STAVROULA" userId="4f3b1ec188158a2d" providerId="LiveId" clId="{F8C1A0F7-3D95-4E8E-92B9-036ECD7169B4}"/>
    <pc:docChg chg="undo custSel addSld delSld modSld addMainMaster delMainMaster">
      <pc:chgData name="DINIAROPOULOU STAVROULA" userId="4f3b1ec188158a2d" providerId="LiveId" clId="{F8C1A0F7-3D95-4E8E-92B9-036ECD7169B4}" dt="2021-04-03T09:09:40.604" v="4154" actId="20577"/>
      <pc:docMkLst>
        <pc:docMk/>
      </pc:docMkLst>
      <pc:sldChg chg="addSp delSp modSp del mod setBg modClrScheme addAnim delAnim setClrOvrMap chgLayout">
        <pc:chgData name="DINIAROPOULOU STAVROULA" userId="4f3b1ec188158a2d" providerId="LiveId" clId="{F8C1A0F7-3D95-4E8E-92B9-036ECD7169B4}" dt="2021-04-03T07:44:08.369" v="2116" actId="2696"/>
        <pc:sldMkLst>
          <pc:docMk/>
          <pc:sldMk cId="2314235010" sldId="256"/>
        </pc:sldMkLst>
        <pc:spChg chg="mod">
          <ac:chgData name="DINIAROPOULOU STAVROULA" userId="4f3b1ec188158a2d" providerId="LiveId" clId="{F8C1A0F7-3D95-4E8E-92B9-036ECD7169B4}" dt="2021-04-02T10:21:25.276" v="138" actId="26606"/>
          <ac:spMkLst>
            <pc:docMk/>
            <pc:sldMk cId="2314235010" sldId="256"/>
            <ac:spMk id="2" creationId="{8401FDDD-6C5D-4FAB-ADB0-D12DAB1D163E}"/>
          </ac:spMkLst>
        </pc:spChg>
        <pc:spChg chg="mod">
          <ac:chgData name="DINIAROPOULOU STAVROULA" userId="4f3b1ec188158a2d" providerId="LiveId" clId="{F8C1A0F7-3D95-4E8E-92B9-036ECD7169B4}" dt="2021-04-02T10:21:25.276" v="138" actId="26606"/>
          <ac:spMkLst>
            <pc:docMk/>
            <pc:sldMk cId="2314235010" sldId="256"/>
            <ac:spMk id="3" creationId="{3E1DCF34-05C8-4D73-8E79-468395600AA8}"/>
          </ac:spMkLst>
        </pc:spChg>
        <pc:spChg chg="add del">
          <ac:chgData name="DINIAROPOULOU STAVROULA" userId="4f3b1ec188158a2d" providerId="LiveId" clId="{F8C1A0F7-3D95-4E8E-92B9-036ECD7169B4}" dt="2021-04-02T10:20:23.132" v="125" actId="26606"/>
          <ac:spMkLst>
            <pc:docMk/>
            <pc:sldMk cId="2314235010" sldId="256"/>
            <ac:spMk id="71" creationId="{1FD5705B-63E0-4364-B909-EC902FEAAC07}"/>
          </ac:spMkLst>
        </pc:spChg>
        <pc:spChg chg="add del">
          <ac:chgData name="DINIAROPOULOU STAVROULA" userId="4f3b1ec188158a2d" providerId="LiveId" clId="{F8C1A0F7-3D95-4E8E-92B9-036ECD7169B4}" dt="2021-04-02T10:20:23.132" v="125" actId="26606"/>
          <ac:spMkLst>
            <pc:docMk/>
            <pc:sldMk cId="2314235010" sldId="256"/>
            <ac:spMk id="73" creationId="{0B7E355D-DAEA-4421-B67A-FA13C0FBDCE8}"/>
          </ac:spMkLst>
        </pc:spChg>
        <pc:spChg chg="add del">
          <ac:chgData name="DINIAROPOULOU STAVROULA" userId="4f3b1ec188158a2d" providerId="LiveId" clId="{F8C1A0F7-3D95-4E8E-92B9-036ECD7169B4}" dt="2021-04-02T10:21:25.276" v="138" actId="26606"/>
          <ac:spMkLst>
            <pc:docMk/>
            <pc:sldMk cId="2314235010" sldId="256"/>
            <ac:spMk id="84" creationId="{2D6FBB9D-1CAA-4D05-AB33-BABDFE17B843}"/>
          </ac:spMkLst>
        </pc:spChg>
        <pc:spChg chg="add del">
          <ac:chgData name="DINIAROPOULOU STAVROULA" userId="4f3b1ec188158a2d" providerId="LiveId" clId="{F8C1A0F7-3D95-4E8E-92B9-036ECD7169B4}" dt="2021-04-02T10:21:25.276" v="138" actId="26606"/>
          <ac:spMkLst>
            <pc:docMk/>
            <pc:sldMk cId="2314235010" sldId="256"/>
            <ac:spMk id="86" creationId="{04727B71-B4B6-4823-80A1-68C40B475118}"/>
          </ac:spMkLst>
        </pc:spChg>
        <pc:spChg chg="add del">
          <ac:chgData name="DINIAROPOULOU STAVROULA" userId="4f3b1ec188158a2d" providerId="LiveId" clId="{F8C1A0F7-3D95-4E8E-92B9-036ECD7169B4}" dt="2021-04-02T10:21:25.276" v="138" actId="26606"/>
          <ac:spMkLst>
            <pc:docMk/>
            <pc:sldMk cId="2314235010" sldId="256"/>
            <ac:spMk id="88" creationId="{79A6DB05-9FB5-4B07-8675-74C23D4FD89D}"/>
          </ac:spMkLst>
        </pc:spChg>
        <pc:spChg chg="add del">
          <ac:chgData name="DINIAROPOULOU STAVROULA" userId="4f3b1ec188158a2d" providerId="LiveId" clId="{F8C1A0F7-3D95-4E8E-92B9-036ECD7169B4}" dt="2021-04-02T10:21:25.276" v="138" actId="26606"/>
          <ac:spMkLst>
            <pc:docMk/>
            <pc:sldMk cId="2314235010" sldId="256"/>
            <ac:spMk id="90" creationId="{728E3505-36F5-47A9-A188-7C60ACBB99EA}"/>
          </ac:spMkLst>
        </pc:spChg>
        <pc:spChg chg="add del">
          <ac:chgData name="DINIAROPOULOU STAVROULA" userId="4f3b1ec188158a2d" providerId="LiveId" clId="{F8C1A0F7-3D95-4E8E-92B9-036ECD7169B4}" dt="2021-04-02T10:21:25.276" v="138" actId="26606"/>
          <ac:spMkLst>
            <pc:docMk/>
            <pc:sldMk cId="2314235010" sldId="256"/>
            <ac:spMk id="92" creationId="{283B6091-C9A6-4C92-8315-2DE12015E5B9}"/>
          </ac:spMkLst>
        </pc:spChg>
        <pc:spChg chg="add del">
          <ac:chgData name="DINIAROPOULOU STAVROULA" userId="4f3b1ec188158a2d" providerId="LiveId" clId="{F8C1A0F7-3D95-4E8E-92B9-036ECD7169B4}" dt="2021-04-02T10:21:25.276" v="138" actId="26606"/>
          <ac:spMkLst>
            <pc:docMk/>
            <pc:sldMk cId="2314235010" sldId="256"/>
            <ac:spMk id="94" creationId="{CC6ACBBE-7216-419A-81B7-BD305A9FEF7F}"/>
          </ac:spMkLst>
        </pc:spChg>
        <pc:spChg chg="add del">
          <ac:chgData name="DINIAROPOULOU STAVROULA" userId="4f3b1ec188158a2d" providerId="LiveId" clId="{F8C1A0F7-3D95-4E8E-92B9-036ECD7169B4}" dt="2021-04-02T10:21:25.276" v="138" actId="26606"/>
          <ac:spMkLst>
            <pc:docMk/>
            <pc:sldMk cId="2314235010" sldId="256"/>
            <ac:spMk id="96" creationId="{98E79BE4-34FE-485A-98A5-92CE8F7C4743}"/>
          </ac:spMkLst>
        </pc:spChg>
        <pc:spChg chg="add del">
          <ac:chgData name="DINIAROPOULOU STAVROULA" userId="4f3b1ec188158a2d" providerId="LiveId" clId="{F8C1A0F7-3D95-4E8E-92B9-036ECD7169B4}" dt="2021-04-02T10:20:23.083" v="124" actId="26606"/>
          <ac:spMkLst>
            <pc:docMk/>
            <pc:sldMk cId="2314235010" sldId="256"/>
            <ac:spMk id="135" creationId="{AD294E7E-62D8-48F8-A01E-1A457B5CA04C}"/>
          </ac:spMkLst>
        </pc:spChg>
        <pc:spChg chg="add del">
          <ac:chgData name="DINIAROPOULOU STAVROULA" userId="4f3b1ec188158a2d" providerId="LiveId" clId="{F8C1A0F7-3D95-4E8E-92B9-036ECD7169B4}" dt="2021-04-02T10:20:23.083" v="124" actId="26606"/>
          <ac:spMkLst>
            <pc:docMk/>
            <pc:sldMk cId="2314235010" sldId="256"/>
            <ac:spMk id="137" creationId="{FBCADCC9-9C0D-4CE3-8966-44472EFCF348}"/>
          </ac:spMkLst>
        </pc:spChg>
        <pc:spChg chg="add del">
          <ac:chgData name="DINIAROPOULOU STAVROULA" userId="4f3b1ec188158a2d" providerId="LiveId" clId="{F8C1A0F7-3D95-4E8E-92B9-036ECD7169B4}" dt="2021-04-02T10:20:23.083" v="124" actId="26606"/>
          <ac:spMkLst>
            <pc:docMk/>
            <pc:sldMk cId="2314235010" sldId="256"/>
            <ac:spMk id="139" creationId="{05FD221C-EDD3-49D9-90A7-260CECEE1C11}"/>
          </ac:spMkLst>
        </pc:spChg>
        <pc:spChg chg="add del">
          <ac:chgData name="DINIAROPOULOU STAVROULA" userId="4f3b1ec188158a2d" providerId="LiveId" clId="{F8C1A0F7-3D95-4E8E-92B9-036ECD7169B4}" dt="2021-04-02T10:21:25.223" v="137" actId="26606"/>
          <ac:spMkLst>
            <pc:docMk/>
            <pc:sldMk cId="2314235010" sldId="256"/>
            <ac:spMk id="143" creationId="{82BCDE19-2810-4337-9C49-8589C421767D}"/>
          </ac:spMkLst>
        </pc:spChg>
        <pc:spChg chg="add del">
          <ac:chgData name="DINIAROPOULOU STAVROULA" userId="4f3b1ec188158a2d" providerId="LiveId" clId="{F8C1A0F7-3D95-4E8E-92B9-036ECD7169B4}" dt="2021-04-02T10:20:48.406" v="130" actId="26606"/>
          <ac:spMkLst>
            <pc:docMk/>
            <pc:sldMk cId="2314235010" sldId="256"/>
            <ac:spMk id="1028" creationId="{3011B0B3-5679-4759-90B8-3B908C4CBD21}"/>
          </ac:spMkLst>
        </pc:spChg>
        <pc:spChg chg="add del">
          <ac:chgData name="DINIAROPOULOU STAVROULA" userId="4f3b1ec188158a2d" providerId="LiveId" clId="{F8C1A0F7-3D95-4E8E-92B9-036ECD7169B4}" dt="2021-04-02T10:21:08.250" v="133" actId="26606"/>
          <ac:spMkLst>
            <pc:docMk/>
            <pc:sldMk cId="2314235010" sldId="256"/>
            <ac:spMk id="1030" creationId="{B95B9BA8-1D69-4796-85F5-B6D0BD52354B}"/>
          </ac:spMkLst>
        </pc:spChg>
        <pc:spChg chg="add del">
          <ac:chgData name="DINIAROPOULOU STAVROULA" userId="4f3b1ec188158a2d" providerId="LiveId" clId="{F8C1A0F7-3D95-4E8E-92B9-036ECD7169B4}" dt="2021-04-02T10:21:11.658" v="135" actId="26606"/>
          <ac:spMkLst>
            <pc:docMk/>
            <pc:sldMk cId="2314235010" sldId="256"/>
            <ac:spMk id="1034" creationId="{22A62332-FD85-4956-B6DD-AECE2CD5E9B4}"/>
          </ac:spMkLst>
        </pc:spChg>
        <pc:spChg chg="add del">
          <ac:chgData name="DINIAROPOULOU STAVROULA" userId="4f3b1ec188158a2d" providerId="LiveId" clId="{F8C1A0F7-3D95-4E8E-92B9-036ECD7169B4}" dt="2021-04-02T10:21:25.223" v="137" actId="26606"/>
          <ac:spMkLst>
            <pc:docMk/>
            <pc:sldMk cId="2314235010" sldId="256"/>
            <ac:spMk id="1040" creationId="{416A0E3C-60E6-4F39-BC55-5F7C224E1F7C}"/>
          </ac:spMkLst>
        </pc:spChg>
        <pc:spChg chg="add del">
          <ac:chgData name="DINIAROPOULOU STAVROULA" userId="4f3b1ec188158a2d" providerId="LiveId" clId="{F8C1A0F7-3D95-4E8E-92B9-036ECD7169B4}" dt="2021-04-02T10:21:25.223" v="137" actId="26606"/>
          <ac:spMkLst>
            <pc:docMk/>
            <pc:sldMk cId="2314235010" sldId="256"/>
            <ac:spMk id="1042" creationId="{B0E58038-8ACE-4AD9-B404-25C603550D83}"/>
          </ac:spMkLst>
        </pc:spChg>
        <pc:spChg chg="add">
          <ac:chgData name="DINIAROPOULOU STAVROULA" userId="4f3b1ec188158a2d" providerId="LiveId" clId="{F8C1A0F7-3D95-4E8E-92B9-036ECD7169B4}" dt="2021-04-02T10:21:25.276" v="138" actId="26606"/>
          <ac:spMkLst>
            <pc:docMk/>
            <pc:sldMk cId="2314235010" sldId="256"/>
            <ac:spMk id="1045" creationId="{BD4C0BBB-0042-4603-A226-6117F3FD5B3C}"/>
          </ac:spMkLst>
        </pc:spChg>
        <pc:spChg chg="add">
          <ac:chgData name="DINIAROPOULOU STAVROULA" userId="4f3b1ec188158a2d" providerId="LiveId" clId="{F8C1A0F7-3D95-4E8E-92B9-036ECD7169B4}" dt="2021-04-02T10:21:25.276" v="138" actId="26606"/>
          <ac:spMkLst>
            <pc:docMk/>
            <pc:sldMk cId="2314235010" sldId="256"/>
            <ac:spMk id="1046" creationId="{EC44F520-2598-460E-9F91-B02F60830CA2}"/>
          </ac:spMkLst>
        </pc:spChg>
        <pc:spChg chg="add">
          <ac:chgData name="DINIAROPOULOU STAVROULA" userId="4f3b1ec188158a2d" providerId="LiveId" clId="{F8C1A0F7-3D95-4E8E-92B9-036ECD7169B4}" dt="2021-04-02T10:21:25.276" v="138" actId="26606"/>
          <ac:spMkLst>
            <pc:docMk/>
            <pc:sldMk cId="2314235010" sldId="256"/>
            <ac:spMk id="1047" creationId="{979E27D9-03C7-44E2-9FF8-15D0C8506AF7}"/>
          </ac:spMkLst>
        </pc:spChg>
        <pc:spChg chg="add">
          <ac:chgData name="DINIAROPOULOU STAVROULA" userId="4f3b1ec188158a2d" providerId="LiveId" clId="{F8C1A0F7-3D95-4E8E-92B9-036ECD7169B4}" dt="2021-04-02T10:21:25.276" v="138" actId="26606"/>
          <ac:spMkLst>
            <pc:docMk/>
            <pc:sldMk cId="2314235010" sldId="256"/>
            <ac:spMk id="1048" creationId="{EEBF1590-3B36-48EE-A89D-3B6F3CB256AB}"/>
          </ac:spMkLst>
        </pc:spChg>
        <pc:spChg chg="add">
          <ac:chgData name="DINIAROPOULOU STAVROULA" userId="4f3b1ec188158a2d" providerId="LiveId" clId="{F8C1A0F7-3D95-4E8E-92B9-036ECD7169B4}" dt="2021-04-02T10:21:25.276" v="138" actId="26606"/>
          <ac:spMkLst>
            <pc:docMk/>
            <pc:sldMk cId="2314235010" sldId="256"/>
            <ac:spMk id="1049" creationId="{AC8F6C8C-AB5A-4548-942D-E3FD40ACBC49}"/>
          </ac:spMkLst>
        </pc:spChg>
        <pc:grpChg chg="add del">
          <ac:chgData name="DINIAROPOULOU STAVROULA" userId="4f3b1ec188158a2d" providerId="LiveId" clId="{F8C1A0F7-3D95-4E8E-92B9-036ECD7169B4}" dt="2021-04-02T10:20:23.132" v="125" actId="26606"/>
          <ac:grpSpMkLst>
            <pc:docMk/>
            <pc:sldMk cId="2314235010" sldId="256"/>
            <ac:grpSpMk id="75" creationId="{61D9147E-6246-4344-B99C-7E58532D8CB5}"/>
          </ac:grpSpMkLst>
        </pc:grpChg>
        <pc:grpChg chg="add del">
          <ac:chgData name="DINIAROPOULOU STAVROULA" userId="4f3b1ec188158a2d" providerId="LiveId" clId="{F8C1A0F7-3D95-4E8E-92B9-036ECD7169B4}" dt="2021-04-02T10:20:23.083" v="124" actId="26606"/>
          <ac:grpSpMkLst>
            <pc:docMk/>
            <pc:sldMk cId="2314235010" sldId="256"/>
            <ac:grpSpMk id="141" creationId="{B858DA4F-B13B-4D82-A95F-CBF114BDDD7A}"/>
          </ac:grpSpMkLst>
        </pc:grpChg>
        <pc:grpChg chg="add del">
          <ac:chgData name="DINIAROPOULOU STAVROULA" userId="4f3b1ec188158a2d" providerId="LiveId" clId="{F8C1A0F7-3D95-4E8E-92B9-036ECD7169B4}" dt="2021-04-02T10:20:23.083" v="124" actId="26606"/>
          <ac:grpSpMkLst>
            <pc:docMk/>
            <pc:sldMk cId="2314235010" sldId="256"/>
            <ac:grpSpMk id="167" creationId="{D77BF9F5-CA63-42A6-AC93-C2BDF4727665}"/>
          </ac:grpSpMkLst>
        </pc:grpChg>
        <pc:grpChg chg="add del">
          <ac:chgData name="DINIAROPOULOU STAVROULA" userId="4f3b1ec188158a2d" providerId="LiveId" clId="{F8C1A0F7-3D95-4E8E-92B9-036ECD7169B4}" dt="2021-04-02T10:20:23.083" v="124" actId="26606"/>
          <ac:grpSpMkLst>
            <pc:docMk/>
            <pc:sldMk cId="2314235010" sldId="256"/>
            <ac:grpSpMk id="178" creationId="{94D09F36-C387-49FA-9BEA-D0427CE84C57}"/>
          </ac:grpSpMkLst>
        </pc:grpChg>
        <pc:grpChg chg="add del">
          <ac:chgData name="DINIAROPOULOU STAVROULA" userId="4f3b1ec188158a2d" providerId="LiveId" clId="{F8C1A0F7-3D95-4E8E-92B9-036ECD7169B4}" dt="2021-04-02T10:20:48.406" v="130" actId="26606"/>
          <ac:grpSpMkLst>
            <pc:docMk/>
            <pc:sldMk cId="2314235010" sldId="256"/>
            <ac:grpSpMk id="1029" creationId="{50F37AA1-A09B-4E28-987B-38E5060E1BAE}"/>
          </ac:grpSpMkLst>
        </pc:grpChg>
        <pc:picChg chg="mod ord">
          <ac:chgData name="DINIAROPOULOU STAVROULA" userId="4f3b1ec188158a2d" providerId="LiveId" clId="{F8C1A0F7-3D95-4E8E-92B9-036ECD7169B4}" dt="2021-04-02T10:21:25.276" v="138" actId="26606"/>
          <ac:picMkLst>
            <pc:docMk/>
            <pc:sldMk cId="2314235010" sldId="256"/>
            <ac:picMk id="1026" creationId="{E3F84A16-439F-4628-9B01-88834227BDE5}"/>
          </ac:picMkLst>
        </pc:picChg>
        <pc:cxnChg chg="add del">
          <ac:chgData name="DINIAROPOULOU STAVROULA" userId="4f3b1ec188158a2d" providerId="LiveId" clId="{F8C1A0F7-3D95-4E8E-92B9-036ECD7169B4}" dt="2021-04-02T10:21:11.658" v="135" actId="26606"/>
          <ac:cxnSpMkLst>
            <pc:docMk/>
            <pc:sldMk cId="2314235010" sldId="256"/>
            <ac:cxnSpMk id="1038" creationId="{7F935FD8-9F2E-4F15-8ED9-1C692DA6F351}"/>
          </ac:cxnSpMkLst>
        </pc:cxnChg>
        <pc:cxnChg chg="add del">
          <ac:chgData name="DINIAROPOULOU STAVROULA" userId="4f3b1ec188158a2d" providerId="LiveId" clId="{F8C1A0F7-3D95-4E8E-92B9-036ECD7169B4}" dt="2021-04-02T10:21:25.223" v="137" actId="26606"/>
          <ac:cxnSpMkLst>
            <pc:docMk/>
            <pc:sldMk cId="2314235010" sldId="256"/>
            <ac:cxnSpMk id="1041" creationId="{C5025DAC-8B93-4160-B017-3A274A5828C0}"/>
          </ac:cxnSpMkLst>
        </pc:cxnChg>
        <pc:cxnChg chg="add del">
          <ac:chgData name="DINIAROPOULOU STAVROULA" userId="4f3b1ec188158a2d" providerId="LiveId" clId="{F8C1A0F7-3D95-4E8E-92B9-036ECD7169B4}" dt="2021-04-02T10:21:25.223" v="137" actId="26606"/>
          <ac:cxnSpMkLst>
            <pc:docMk/>
            <pc:sldMk cId="2314235010" sldId="256"/>
            <ac:cxnSpMk id="1043" creationId="{38A34772-9011-42B5-AA63-FD6DEC92EE72}"/>
          </ac:cxnSpMkLst>
        </pc:cxnChg>
      </pc:sldChg>
      <pc:sldChg chg="addSp modSp new del">
        <pc:chgData name="DINIAROPOULOU STAVROULA" userId="4f3b1ec188158a2d" providerId="LiveId" clId="{F8C1A0F7-3D95-4E8E-92B9-036ECD7169B4}" dt="2021-04-03T08:23:40.106" v="3397" actId="2696"/>
        <pc:sldMkLst>
          <pc:docMk/>
          <pc:sldMk cId="2686374683" sldId="257"/>
        </pc:sldMkLst>
        <pc:picChg chg="add mod">
          <ac:chgData name="DINIAROPOULOU STAVROULA" userId="4f3b1ec188158a2d" providerId="LiveId" clId="{F8C1A0F7-3D95-4E8E-92B9-036ECD7169B4}" dt="2021-04-02T10:24:44.320" v="146" actId="571"/>
          <ac:picMkLst>
            <pc:docMk/>
            <pc:sldMk cId="2686374683" sldId="257"/>
            <ac:picMk id="3" creationId="{A142A732-4EE5-4C44-B9AC-5CB09417AA94}"/>
          </ac:picMkLst>
        </pc:picChg>
        <pc:picChg chg="add mod">
          <ac:chgData name="DINIAROPOULOU STAVROULA" userId="4f3b1ec188158a2d" providerId="LiveId" clId="{F8C1A0F7-3D95-4E8E-92B9-036ECD7169B4}" dt="2021-04-02T10:24:18.102" v="145" actId="14100"/>
          <ac:picMkLst>
            <pc:docMk/>
            <pc:sldMk cId="2686374683" sldId="257"/>
            <ac:picMk id="2050" creationId="{C1510CA9-3281-445E-92A6-75B3943B3607}"/>
          </ac:picMkLst>
        </pc:picChg>
      </pc:sldChg>
      <pc:sldChg chg="addSp modSp new del">
        <pc:chgData name="DINIAROPOULOU STAVROULA" userId="4f3b1ec188158a2d" providerId="LiveId" clId="{F8C1A0F7-3D95-4E8E-92B9-036ECD7169B4}" dt="2021-04-03T08:23:54.583" v="3399" actId="2696"/>
        <pc:sldMkLst>
          <pc:docMk/>
          <pc:sldMk cId="2258822281" sldId="258"/>
        </pc:sldMkLst>
        <pc:picChg chg="add mod">
          <ac:chgData name="DINIAROPOULOU STAVROULA" userId="4f3b1ec188158a2d" providerId="LiveId" clId="{F8C1A0F7-3D95-4E8E-92B9-036ECD7169B4}" dt="2021-04-02T10:27:47.062" v="172" actId="14100"/>
          <ac:picMkLst>
            <pc:docMk/>
            <pc:sldMk cId="2258822281" sldId="258"/>
            <ac:picMk id="3074" creationId="{95F76622-AC8B-4933-86A3-6FB67154156F}"/>
          </ac:picMkLst>
        </pc:picChg>
      </pc:sldChg>
      <pc:sldChg chg="modSp new del mod">
        <pc:chgData name="DINIAROPOULOU STAVROULA" userId="4f3b1ec188158a2d" providerId="LiveId" clId="{F8C1A0F7-3D95-4E8E-92B9-036ECD7169B4}" dt="2021-04-02T10:27:02.084" v="164" actId="2696"/>
        <pc:sldMkLst>
          <pc:docMk/>
          <pc:sldMk cId="2600354621" sldId="258"/>
        </pc:sldMkLst>
        <pc:spChg chg="mod">
          <ac:chgData name="DINIAROPOULOU STAVROULA" userId="4f3b1ec188158a2d" providerId="LiveId" clId="{F8C1A0F7-3D95-4E8E-92B9-036ECD7169B4}" dt="2021-04-02T10:25:54.514" v="153" actId="13926"/>
          <ac:spMkLst>
            <pc:docMk/>
            <pc:sldMk cId="2600354621" sldId="258"/>
            <ac:spMk id="2" creationId="{9C6EA833-5FCB-4517-B388-F6A16E6B77F2}"/>
          </ac:spMkLst>
        </pc:spChg>
      </pc:sldChg>
      <pc:sldChg chg="modSp add del">
        <pc:chgData name="DINIAROPOULOU STAVROULA" userId="4f3b1ec188158a2d" providerId="LiveId" clId="{F8C1A0F7-3D95-4E8E-92B9-036ECD7169B4}" dt="2021-04-02T10:26:46.272" v="161" actId="2696"/>
        <pc:sldMkLst>
          <pc:docMk/>
          <pc:sldMk cId="218186955" sldId="259"/>
        </pc:sldMkLst>
        <pc:picChg chg="mod">
          <ac:chgData name="DINIAROPOULOU STAVROULA" userId="4f3b1ec188158a2d" providerId="LiveId" clId="{F8C1A0F7-3D95-4E8E-92B9-036ECD7169B4}" dt="2021-04-02T10:26:11.623" v="155" actId="14100"/>
          <ac:picMkLst>
            <pc:docMk/>
            <pc:sldMk cId="218186955" sldId="259"/>
            <ac:picMk id="3" creationId="{A142A732-4EE5-4C44-B9AC-5CB09417AA94}"/>
          </ac:picMkLst>
        </pc:picChg>
      </pc:sldChg>
      <pc:sldChg chg="addSp modSp new del">
        <pc:chgData name="DINIAROPOULOU STAVROULA" userId="4f3b1ec188158a2d" providerId="LiveId" clId="{F8C1A0F7-3D95-4E8E-92B9-036ECD7169B4}" dt="2021-04-03T08:23:20.047" v="3395" actId="2696"/>
        <pc:sldMkLst>
          <pc:docMk/>
          <pc:sldMk cId="2780851119" sldId="259"/>
        </pc:sldMkLst>
        <pc:picChg chg="add mod">
          <ac:chgData name="DINIAROPOULOU STAVROULA" userId="4f3b1ec188158a2d" providerId="LiveId" clId="{F8C1A0F7-3D95-4E8E-92B9-036ECD7169B4}" dt="2021-04-03T08:08:59.338" v="3366" actId="14100"/>
          <ac:picMkLst>
            <pc:docMk/>
            <pc:sldMk cId="2780851119" sldId="259"/>
            <ac:picMk id="7170" creationId="{CBA76607-DD01-489C-B9A9-D40CBEB27CAF}"/>
          </ac:picMkLst>
        </pc:picChg>
      </pc:sldChg>
      <pc:sldChg chg="add del">
        <pc:chgData name="DINIAROPOULOU STAVROULA" userId="4f3b1ec188158a2d" providerId="LiveId" clId="{F8C1A0F7-3D95-4E8E-92B9-036ECD7169B4}" dt="2021-04-02T10:26:59.579" v="163" actId="2696"/>
        <pc:sldMkLst>
          <pc:docMk/>
          <pc:sldMk cId="3698555922" sldId="259"/>
        </pc:sldMkLst>
      </pc:sldChg>
      <pc:sldChg chg="new del">
        <pc:chgData name="DINIAROPOULOU STAVROULA" userId="4f3b1ec188158a2d" providerId="LiveId" clId="{F8C1A0F7-3D95-4E8E-92B9-036ECD7169B4}" dt="2021-04-02T11:27:47.519" v="1331" actId="2696"/>
        <pc:sldMkLst>
          <pc:docMk/>
          <pc:sldMk cId="245047381" sldId="260"/>
        </pc:sldMkLst>
      </pc:sldChg>
      <pc:sldChg chg="delSp modSp add del">
        <pc:chgData name="DINIAROPOULOU STAVROULA" userId="4f3b1ec188158a2d" providerId="LiveId" clId="{F8C1A0F7-3D95-4E8E-92B9-036ECD7169B4}" dt="2021-04-02T10:26:43.279" v="160" actId="2696"/>
        <pc:sldMkLst>
          <pc:docMk/>
          <pc:sldMk cId="1339457853" sldId="260"/>
        </pc:sldMkLst>
        <pc:picChg chg="del mod">
          <ac:chgData name="DINIAROPOULOU STAVROULA" userId="4f3b1ec188158a2d" providerId="LiveId" clId="{F8C1A0F7-3D95-4E8E-92B9-036ECD7169B4}" dt="2021-04-02T10:26:31.123" v="158" actId="21"/>
          <ac:picMkLst>
            <pc:docMk/>
            <pc:sldMk cId="1339457853" sldId="260"/>
            <ac:picMk id="3" creationId="{A142A732-4EE5-4C44-B9AC-5CB09417AA94}"/>
          </ac:picMkLst>
        </pc:picChg>
        <pc:picChg chg="mod">
          <ac:chgData name="DINIAROPOULOU STAVROULA" userId="4f3b1ec188158a2d" providerId="LiveId" clId="{F8C1A0F7-3D95-4E8E-92B9-036ECD7169B4}" dt="2021-04-02T10:26:40.440" v="159" actId="1076"/>
          <ac:picMkLst>
            <pc:docMk/>
            <pc:sldMk cId="1339457853" sldId="260"/>
            <ac:picMk id="2050" creationId="{C1510CA9-3281-445E-92A6-75B3943B3607}"/>
          </ac:picMkLst>
        </pc:picChg>
      </pc:sldChg>
      <pc:sldChg chg="addSp modSp new del mod">
        <pc:chgData name="DINIAROPOULOU STAVROULA" userId="4f3b1ec188158a2d" providerId="LiveId" clId="{F8C1A0F7-3D95-4E8E-92B9-036ECD7169B4}" dt="2021-04-03T08:09:35.536" v="3369" actId="2696"/>
        <pc:sldMkLst>
          <pc:docMk/>
          <pc:sldMk cId="252142369" sldId="261"/>
        </pc:sldMkLst>
        <pc:spChg chg="mod">
          <ac:chgData name="DINIAROPOULOU STAVROULA" userId="4f3b1ec188158a2d" providerId="LiveId" clId="{F8C1A0F7-3D95-4E8E-92B9-036ECD7169B4}" dt="2021-04-03T07:57:41.789" v="2871" actId="20577"/>
          <ac:spMkLst>
            <pc:docMk/>
            <pc:sldMk cId="252142369" sldId="261"/>
            <ac:spMk id="3" creationId="{4A4B3287-EE0B-4A58-AE82-E0D78EDF67F2}"/>
          </ac:spMkLst>
        </pc:spChg>
        <pc:picChg chg="add mod">
          <ac:chgData name="DINIAROPOULOU STAVROULA" userId="4f3b1ec188158a2d" providerId="LiveId" clId="{F8C1A0F7-3D95-4E8E-92B9-036ECD7169B4}" dt="2021-04-03T07:57:45.331" v="2872" actId="1076"/>
          <ac:picMkLst>
            <pc:docMk/>
            <pc:sldMk cId="252142369" sldId="261"/>
            <ac:picMk id="5" creationId="{364ACC88-F8D2-4B25-8FC4-25A29F2211D8}"/>
          </ac:picMkLst>
        </pc:picChg>
      </pc:sldChg>
      <pc:sldChg chg="new del">
        <pc:chgData name="DINIAROPOULOU STAVROULA" userId="4f3b1ec188158a2d" providerId="LiveId" clId="{F8C1A0F7-3D95-4E8E-92B9-036ECD7169B4}" dt="2021-04-02T11:27:49.926" v="1332" actId="2696"/>
        <pc:sldMkLst>
          <pc:docMk/>
          <pc:sldMk cId="3130304357" sldId="262"/>
        </pc:sldMkLst>
      </pc:sldChg>
      <pc:sldChg chg="modSp new del mod">
        <pc:chgData name="DINIAROPOULOU STAVROULA" userId="4f3b1ec188158a2d" providerId="LiveId" clId="{F8C1A0F7-3D95-4E8E-92B9-036ECD7169B4}" dt="2021-04-03T08:06:25.162" v="3357" actId="2696"/>
        <pc:sldMkLst>
          <pc:docMk/>
          <pc:sldMk cId="651933035" sldId="263"/>
        </pc:sldMkLst>
        <pc:spChg chg="mod">
          <ac:chgData name="DINIAROPOULOU STAVROULA" userId="4f3b1ec188158a2d" providerId="LiveId" clId="{F8C1A0F7-3D95-4E8E-92B9-036ECD7169B4}" dt="2021-04-03T07:58:41.909" v="2874" actId="20577"/>
          <ac:spMkLst>
            <pc:docMk/>
            <pc:sldMk cId="651933035" sldId="263"/>
            <ac:spMk id="3" creationId="{C273991D-661D-4CCC-9DC7-BFC7090AED94}"/>
          </ac:spMkLst>
        </pc:spChg>
      </pc:sldChg>
      <pc:sldChg chg="addSp modSp new del mod">
        <pc:chgData name="DINIAROPOULOU STAVROULA" userId="4f3b1ec188158a2d" providerId="LiveId" clId="{F8C1A0F7-3D95-4E8E-92B9-036ECD7169B4}" dt="2021-04-02T10:36:34.829" v="187" actId="2696"/>
        <pc:sldMkLst>
          <pc:docMk/>
          <pc:sldMk cId="3271554919" sldId="264"/>
        </pc:sldMkLst>
        <pc:spChg chg="add mod">
          <ac:chgData name="DINIAROPOULOU STAVROULA" userId="4f3b1ec188158a2d" providerId="LiveId" clId="{F8C1A0F7-3D95-4E8E-92B9-036ECD7169B4}" dt="2021-04-02T10:36:28.873" v="186"/>
          <ac:spMkLst>
            <pc:docMk/>
            <pc:sldMk cId="3271554919" sldId="264"/>
            <ac:spMk id="6" creationId="{7D88F5E3-6106-4373-81BD-392F36ED2BC1}"/>
          </ac:spMkLst>
        </pc:spChg>
      </pc:sldChg>
      <pc:sldChg chg="new del">
        <pc:chgData name="DINIAROPOULOU STAVROULA" userId="4f3b1ec188158a2d" providerId="LiveId" clId="{F8C1A0F7-3D95-4E8E-92B9-036ECD7169B4}" dt="2021-04-02T11:27:43.592" v="1330" actId="2696"/>
        <pc:sldMkLst>
          <pc:docMk/>
          <pc:sldMk cId="4292785419" sldId="264"/>
        </pc:sldMkLst>
      </pc:sldChg>
      <pc:sldChg chg="modSp new del mod">
        <pc:chgData name="DINIAROPOULOU STAVROULA" userId="4f3b1ec188158a2d" providerId="LiveId" clId="{F8C1A0F7-3D95-4E8E-92B9-036ECD7169B4}" dt="2021-04-03T07:46:03.530" v="2120" actId="2696"/>
        <pc:sldMkLst>
          <pc:docMk/>
          <pc:sldMk cId="2323079284" sldId="265"/>
        </pc:sldMkLst>
        <pc:spChg chg="mod">
          <ac:chgData name="DINIAROPOULOU STAVROULA" userId="4f3b1ec188158a2d" providerId="LiveId" clId="{F8C1A0F7-3D95-4E8E-92B9-036ECD7169B4}" dt="2021-04-02T10:37:08.182" v="190"/>
          <ac:spMkLst>
            <pc:docMk/>
            <pc:sldMk cId="2323079284" sldId="265"/>
            <ac:spMk id="3" creationId="{F468F0F6-0182-42C0-8340-992BA0F894ED}"/>
          </ac:spMkLst>
        </pc:spChg>
      </pc:sldChg>
      <pc:sldChg chg="new del">
        <pc:chgData name="DINIAROPOULOU STAVROULA" userId="4f3b1ec188158a2d" providerId="LiveId" clId="{F8C1A0F7-3D95-4E8E-92B9-036ECD7169B4}" dt="2021-04-02T11:28:02.487" v="1333" actId="2696"/>
        <pc:sldMkLst>
          <pc:docMk/>
          <pc:sldMk cId="2062687940" sldId="266"/>
        </pc:sldMkLst>
      </pc:sldChg>
      <pc:sldChg chg="modSp new del mod">
        <pc:chgData name="DINIAROPOULOU STAVROULA" userId="4f3b1ec188158a2d" providerId="LiveId" clId="{F8C1A0F7-3D95-4E8E-92B9-036ECD7169B4}" dt="2021-04-03T08:06:49.172" v="3358" actId="2696"/>
        <pc:sldMkLst>
          <pc:docMk/>
          <pc:sldMk cId="2390823849" sldId="267"/>
        </pc:sldMkLst>
        <pc:spChg chg="mod">
          <ac:chgData name="DINIAROPOULOU STAVROULA" userId="4f3b1ec188158a2d" providerId="LiveId" clId="{F8C1A0F7-3D95-4E8E-92B9-036ECD7169B4}" dt="2021-04-02T10:39:02.845" v="197" actId="255"/>
          <ac:spMkLst>
            <pc:docMk/>
            <pc:sldMk cId="2390823849" sldId="267"/>
            <ac:spMk id="3" creationId="{B365B379-C7F0-480D-83BB-A905883BAA44}"/>
          </ac:spMkLst>
        </pc:spChg>
      </pc:sldChg>
      <pc:sldChg chg="modSp new del mod">
        <pc:chgData name="DINIAROPOULOU STAVROULA" userId="4f3b1ec188158a2d" providerId="LiveId" clId="{F8C1A0F7-3D95-4E8E-92B9-036ECD7169B4}" dt="2021-04-03T08:06:53.969" v="3359" actId="2696"/>
        <pc:sldMkLst>
          <pc:docMk/>
          <pc:sldMk cId="397871309" sldId="268"/>
        </pc:sldMkLst>
        <pc:spChg chg="mod">
          <ac:chgData name="DINIAROPOULOU STAVROULA" userId="4f3b1ec188158a2d" providerId="LiveId" clId="{F8C1A0F7-3D95-4E8E-92B9-036ECD7169B4}" dt="2021-04-02T10:45:28.684" v="202" actId="27636"/>
          <ac:spMkLst>
            <pc:docMk/>
            <pc:sldMk cId="397871309" sldId="268"/>
            <ac:spMk id="2" creationId="{CE7F5C1F-AB87-47B4-90C4-3B1BE0E0AB8F}"/>
          </ac:spMkLst>
        </pc:spChg>
      </pc:sldChg>
      <pc:sldChg chg="modSp new del mod">
        <pc:chgData name="DINIAROPOULOU STAVROULA" userId="4f3b1ec188158a2d" providerId="LiveId" clId="{F8C1A0F7-3D95-4E8E-92B9-036ECD7169B4}" dt="2021-04-03T08:06:58.784" v="3360" actId="2696"/>
        <pc:sldMkLst>
          <pc:docMk/>
          <pc:sldMk cId="2563232592" sldId="269"/>
        </pc:sldMkLst>
        <pc:spChg chg="mod">
          <ac:chgData name="DINIAROPOULOU STAVROULA" userId="4f3b1ec188158a2d" providerId="LiveId" clId="{F8C1A0F7-3D95-4E8E-92B9-036ECD7169B4}" dt="2021-04-02T10:46:29.721" v="204"/>
          <ac:spMkLst>
            <pc:docMk/>
            <pc:sldMk cId="2563232592" sldId="269"/>
            <ac:spMk id="2" creationId="{2DFEDB09-3F50-4604-8FCB-C1BF95D699D2}"/>
          </ac:spMkLst>
        </pc:spChg>
      </pc:sldChg>
      <pc:sldChg chg="addSp modSp new del">
        <pc:chgData name="DINIAROPOULOU STAVROULA" userId="4f3b1ec188158a2d" providerId="LiveId" clId="{F8C1A0F7-3D95-4E8E-92B9-036ECD7169B4}" dt="2021-04-03T08:24:44.605" v="3404" actId="2696"/>
        <pc:sldMkLst>
          <pc:docMk/>
          <pc:sldMk cId="177962162" sldId="270"/>
        </pc:sldMkLst>
        <pc:picChg chg="add mod">
          <ac:chgData name="DINIAROPOULOU STAVROULA" userId="4f3b1ec188158a2d" providerId="LiveId" clId="{F8C1A0F7-3D95-4E8E-92B9-036ECD7169B4}" dt="2021-04-02T10:49:29.545" v="215" actId="14100"/>
          <ac:picMkLst>
            <pc:docMk/>
            <pc:sldMk cId="177962162" sldId="270"/>
            <ac:picMk id="8194" creationId="{5AA7865E-EFF3-4686-BDA0-299F5189275A}"/>
          </ac:picMkLst>
        </pc:picChg>
      </pc:sldChg>
      <pc:sldChg chg="modSp new del mod">
        <pc:chgData name="DINIAROPOULOU STAVROULA" userId="4f3b1ec188158a2d" providerId="LiveId" clId="{F8C1A0F7-3D95-4E8E-92B9-036ECD7169B4}" dt="2021-04-03T08:35:22.105" v="3731" actId="2696"/>
        <pc:sldMkLst>
          <pc:docMk/>
          <pc:sldMk cId="716227034" sldId="271"/>
        </pc:sldMkLst>
        <pc:spChg chg="mod">
          <ac:chgData name="DINIAROPOULOU STAVROULA" userId="4f3b1ec188158a2d" providerId="LiveId" clId="{F8C1A0F7-3D95-4E8E-92B9-036ECD7169B4}" dt="2021-04-02T10:51:05.625" v="530" actId="20577"/>
          <ac:spMkLst>
            <pc:docMk/>
            <pc:sldMk cId="716227034" sldId="271"/>
            <ac:spMk id="2" creationId="{F5431877-F0F3-42C2-9D5A-DE5B8848BA94}"/>
          </ac:spMkLst>
        </pc:spChg>
        <pc:spChg chg="mod">
          <ac:chgData name="DINIAROPOULOU STAVROULA" userId="4f3b1ec188158a2d" providerId="LiveId" clId="{F8C1A0F7-3D95-4E8E-92B9-036ECD7169B4}" dt="2021-04-02T10:51:11.263" v="531"/>
          <ac:spMkLst>
            <pc:docMk/>
            <pc:sldMk cId="716227034" sldId="271"/>
            <ac:spMk id="3" creationId="{05360C3B-7CF8-497D-A488-04C9878BD8BA}"/>
          </ac:spMkLst>
        </pc:spChg>
      </pc:sldChg>
      <pc:sldChg chg="addSp new del mod">
        <pc:chgData name="DINIAROPOULOU STAVROULA" userId="4f3b1ec188158a2d" providerId="LiveId" clId="{F8C1A0F7-3D95-4E8E-92B9-036ECD7169B4}" dt="2021-04-03T08:08:27.371" v="3365" actId="2696"/>
        <pc:sldMkLst>
          <pc:docMk/>
          <pc:sldMk cId="3712035258" sldId="272"/>
        </pc:sldMkLst>
        <pc:spChg chg="add">
          <ac:chgData name="DINIAROPOULOU STAVROULA" userId="4f3b1ec188158a2d" providerId="LiveId" clId="{F8C1A0F7-3D95-4E8E-92B9-036ECD7169B4}" dt="2021-04-02T11:02:27.214" v="533" actId="22"/>
          <ac:spMkLst>
            <pc:docMk/>
            <pc:sldMk cId="3712035258" sldId="272"/>
            <ac:spMk id="3" creationId="{9BE7DDF8-DE40-480E-B0EB-2886B747969A}"/>
          </ac:spMkLst>
        </pc:spChg>
      </pc:sldChg>
      <pc:sldChg chg="modSp new mod">
        <pc:chgData name="DINIAROPOULOU STAVROULA" userId="4f3b1ec188158a2d" providerId="LiveId" clId="{F8C1A0F7-3D95-4E8E-92B9-036ECD7169B4}" dt="2021-04-03T09:09:40.604" v="4154" actId="20577"/>
        <pc:sldMkLst>
          <pc:docMk/>
          <pc:sldMk cId="2897725886" sldId="273"/>
        </pc:sldMkLst>
        <pc:spChg chg="mod">
          <ac:chgData name="DINIAROPOULOU STAVROULA" userId="4f3b1ec188158a2d" providerId="LiveId" clId="{F8C1A0F7-3D95-4E8E-92B9-036ECD7169B4}" dt="2021-04-03T08:49:01.995" v="4128" actId="207"/>
          <ac:spMkLst>
            <pc:docMk/>
            <pc:sldMk cId="2897725886" sldId="273"/>
            <ac:spMk id="2" creationId="{26BB02FB-F40E-4CD9-8CE8-8B99DFA08AEC}"/>
          </ac:spMkLst>
        </pc:spChg>
        <pc:spChg chg="mod">
          <ac:chgData name="DINIAROPOULOU STAVROULA" userId="4f3b1ec188158a2d" providerId="LiveId" clId="{F8C1A0F7-3D95-4E8E-92B9-036ECD7169B4}" dt="2021-04-03T09:09:40.604" v="4154" actId="20577"/>
          <ac:spMkLst>
            <pc:docMk/>
            <pc:sldMk cId="2897725886" sldId="273"/>
            <ac:spMk id="3" creationId="{EFF40C43-D37E-4E49-9885-E7EDB9F5D1E2}"/>
          </ac:spMkLst>
        </pc:spChg>
      </pc:sldChg>
      <pc:sldChg chg="modSp new del mod">
        <pc:chgData name="DINIAROPOULOU STAVROULA" userId="4f3b1ec188158a2d" providerId="LiveId" clId="{F8C1A0F7-3D95-4E8E-92B9-036ECD7169B4}" dt="2021-04-03T08:07:23.468" v="3361" actId="2696"/>
        <pc:sldMkLst>
          <pc:docMk/>
          <pc:sldMk cId="2510674594" sldId="274"/>
        </pc:sldMkLst>
        <pc:spChg chg="mod">
          <ac:chgData name="DINIAROPOULOU STAVROULA" userId="4f3b1ec188158a2d" providerId="LiveId" clId="{F8C1A0F7-3D95-4E8E-92B9-036ECD7169B4}" dt="2021-04-02T11:14:06.920" v="852" actId="20577"/>
          <ac:spMkLst>
            <pc:docMk/>
            <pc:sldMk cId="2510674594" sldId="274"/>
            <ac:spMk id="2" creationId="{6E273D98-028B-4FEF-8578-CB3887D64BF5}"/>
          </ac:spMkLst>
        </pc:spChg>
        <pc:spChg chg="mod">
          <ac:chgData name="DINIAROPOULOU STAVROULA" userId="4f3b1ec188158a2d" providerId="LiveId" clId="{F8C1A0F7-3D95-4E8E-92B9-036ECD7169B4}" dt="2021-04-02T11:14:01.166" v="851"/>
          <ac:spMkLst>
            <pc:docMk/>
            <pc:sldMk cId="2510674594" sldId="274"/>
            <ac:spMk id="3" creationId="{9B0C3FC8-3084-440D-8353-426549B0219B}"/>
          </ac:spMkLst>
        </pc:spChg>
      </pc:sldChg>
      <pc:sldChg chg="modSp new del mod">
        <pc:chgData name="DINIAROPOULOU STAVROULA" userId="4f3b1ec188158a2d" providerId="LiveId" clId="{F8C1A0F7-3D95-4E8E-92B9-036ECD7169B4}" dt="2021-04-03T08:08:11.699" v="3363" actId="2696"/>
        <pc:sldMkLst>
          <pc:docMk/>
          <pc:sldMk cId="2911597429" sldId="275"/>
        </pc:sldMkLst>
        <pc:spChg chg="mod">
          <ac:chgData name="DINIAROPOULOU STAVROULA" userId="4f3b1ec188158a2d" providerId="LiveId" clId="{F8C1A0F7-3D95-4E8E-92B9-036ECD7169B4}" dt="2021-04-02T11:17:46.859" v="862" actId="20577"/>
          <ac:spMkLst>
            <pc:docMk/>
            <pc:sldMk cId="2911597429" sldId="275"/>
            <ac:spMk id="2" creationId="{672055B8-F12C-4D14-BC78-1F83AA124EC2}"/>
          </ac:spMkLst>
        </pc:spChg>
        <pc:spChg chg="mod">
          <ac:chgData name="DINIAROPOULOU STAVROULA" userId="4f3b1ec188158a2d" providerId="LiveId" clId="{F8C1A0F7-3D95-4E8E-92B9-036ECD7169B4}" dt="2021-04-02T11:20:36.068" v="1058" actId="20577"/>
          <ac:spMkLst>
            <pc:docMk/>
            <pc:sldMk cId="2911597429" sldId="275"/>
            <ac:spMk id="3" creationId="{5083C8C4-77A0-4EA8-A782-CA4E1686BE7C}"/>
          </ac:spMkLst>
        </pc:spChg>
      </pc:sldChg>
      <pc:sldChg chg="addSp modSp new mod">
        <pc:chgData name="DINIAROPOULOU STAVROULA" userId="4f3b1ec188158a2d" providerId="LiveId" clId="{F8C1A0F7-3D95-4E8E-92B9-036ECD7169B4}" dt="2021-04-03T08:22:43.865" v="3394" actId="1076"/>
        <pc:sldMkLst>
          <pc:docMk/>
          <pc:sldMk cId="2441926319" sldId="276"/>
        </pc:sldMkLst>
        <pc:spChg chg="mod">
          <ac:chgData name="DINIAROPOULOU STAVROULA" userId="4f3b1ec188158a2d" providerId="LiveId" clId="{F8C1A0F7-3D95-4E8E-92B9-036ECD7169B4}" dt="2021-04-02T11:23:54.505" v="1195" actId="207"/>
          <ac:spMkLst>
            <pc:docMk/>
            <pc:sldMk cId="2441926319" sldId="276"/>
            <ac:spMk id="2" creationId="{F9C25297-EF2D-478A-B720-13AE5D264047}"/>
          </ac:spMkLst>
        </pc:spChg>
        <pc:spChg chg="mod">
          <ac:chgData name="DINIAROPOULOU STAVROULA" userId="4f3b1ec188158a2d" providerId="LiveId" clId="{F8C1A0F7-3D95-4E8E-92B9-036ECD7169B4}" dt="2021-04-02T11:23:42.761" v="1194" actId="113"/>
          <ac:spMkLst>
            <pc:docMk/>
            <pc:sldMk cId="2441926319" sldId="276"/>
            <ac:spMk id="3" creationId="{72DF57EC-3C74-4336-9300-08A6CEA14852}"/>
          </ac:spMkLst>
        </pc:spChg>
        <pc:picChg chg="add mod">
          <ac:chgData name="DINIAROPOULOU STAVROULA" userId="4f3b1ec188158a2d" providerId="LiveId" clId="{F8C1A0F7-3D95-4E8E-92B9-036ECD7169B4}" dt="2021-04-03T08:22:43.865" v="3394" actId="1076"/>
          <ac:picMkLst>
            <pc:docMk/>
            <pc:sldMk cId="2441926319" sldId="276"/>
            <ac:picMk id="4" creationId="{932C348B-EB60-45BE-93BF-724B59BD9541}"/>
          </ac:picMkLst>
        </pc:picChg>
      </pc:sldChg>
      <pc:sldChg chg="addSp modSp new mod">
        <pc:chgData name="DINIAROPOULOU STAVROULA" userId="4f3b1ec188158a2d" providerId="LiveId" clId="{F8C1A0F7-3D95-4E8E-92B9-036ECD7169B4}" dt="2021-04-03T08:09:23.890" v="3368" actId="1076"/>
        <pc:sldMkLst>
          <pc:docMk/>
          <pc:sldMk cId="353632959" sldId="277"/>
        </pc:sldMkLst>
        <pc:spChg chg="mod">
          <ac:chgData name="DINIAROPOULOU STAVROULA" userId="4f3b1ec188158a2d" providerId="LiveId" clId="{F8C1A0F7-3D95-4E8E-92B9-036ECD7169B4}" dt="2021-04-02T11:26:49.003" v="1329" actId="207"/>
          <ac:spMkLst>
            <pc:docMk/>
            <pc:sldMk cId="353632959" sldId="277"/>
            <ac:spMk id="2" creationId="{2FEA76FB-055D-4D0D-B758-36D5E12160F9}"/>
          </ac:spMkLst>
        </pc:spChg>
        <pc:spChg chg="mod">
          <ac:chgData name="DINIAROPOULOU STAVROULA" userId="4f3b1ec188158a2d" providerId="LiveId" clId="{F8C1A0F7-3D95-4E8E-92B9-036ECD7169B4}" dt="2021-04-02T11:26:41.958" v="1328" actId="255"/>
          <ac:spMkLst>
            <pc:docMk/>
            <pc:sldMk cId="353632959" sldId="277"/>
            <ac:spMk id="3" creationId="{2B203EED-95F7-4793-9306-5723939BD55D}"/>
          </ac:spMkLst>
        </pc:spChg>
        <pc:picChg chg="add mod">
          <ac:chgData name="DINIAROPOULOU STAVROULA" userId="4f3b1ec188158a2d" providerId="LiveId" clId="{F8C1A0F7-3D95-4E8E-92B9-036ECD7169B4}" dt="2021-04-03T08:09:23.890" v="3368" actId="1076"/>
          <ac:picMkLst>
            <pc:docMk/>
            <pc:sldMk cId="353632959" sldId="277"/>
            <ac:picMk id="4" creationId="{0EC2731A-4CFC-439A-A42A-159D5CAC7D0E}"/>
          </ac:picMkLst>
        </pc:picChg>
      </pc:sldChg>
      <pc:sldChg chg="modSp add mod">
        <pc:chgData name="DINIAROPOULOU STAVROULA" userId="4f3b1ec188158a2d" providerId="LiveId" clId="{F8C1A0F7-3D95-4E8E-92B9-036ECD7169B4}" dt="2021-04-03T08:45:08.005" v="4109" actId="20577"/>
        <pc:sldMkLst>
          <pc:docMk/>
          <pc:sldMk cId="2096227619" sldId="278"/>
        </pc:sldMkLst>
        <pc:spChg chg="mod">
          <ac:chgData name="DINIAROPOULOU STAVROULA" userId="4f3b1ec188158a2d" providerId="LiveId" clId="{F8C1A0F7-3D95-4E8E-92B9-036ECD7169B4}" dt="2021-04-03T08:36:32.978" v="3770" actId="14100"/>
          <ac:spMkLst>
            <pc:docMk/>
            <pc:sldMk cId="2096227619" sldId="278"/>
            <ac:spMk id="2" creationId="{672055B8-F12C-4D14-BC78-1F83AA124EC2}"/>
          </ac:spMkLst>
        </pc:spChg>
        <pc:spChg chg="mod">
          <ac:chgData name="DINIAROPOULOU STAVROULA" userId="4f3b1ec188158a2d" providerId="LiveId" clId="{F8C1A0F7-3D95-4E8E-92B9-036ECD7169B4}" dt="2021-04-03T08:45:08.005" v="4109" actId="20577"/>
          <ac:spMkLst>
            <pc:docMk/>
            <pc:sldMk cId="2096227619" sldId="278"/>
            <ac:spMk id="3" creationId="{5083C8C4-77A0-4EA8-A782-CA4E1686BE7C}"/>
          </ac:spMkLst>
        </pc:spChg>
      </pc:sldChg>
      <pc:sldChg chg="modSp new mod">
        <pc:chgData name="DINIAROPOULOU STAVROULA" userId="4f3b1ec188158a2d" providerId="LiveId" clId="{F8C1A0F7-3D95-4E8E-92B9-036ECD7169B4}" dt="2021-04-03T08:25:42.533" v="3407" actId="313"/>
        <pc:sldMkLst>
          <pc:docMk/>
          <pc:sldMk cId="840191329" sldId="279"/>
        </pc:sldMkLst>
        <pc:spChg chg="mod">
          <ac:chgData name="DINIAROPOULOU STAVROULA" userId="4f3b1ec188158a2d" providerId="LiveId" clId="{F8C1A0F7-3D95-4E8E-92B9-036ECD7169B4}" dt="2021-04-03T07:29:46.778" v="1471" actId="207"/>
          <ac:spMkLst>
            <pc:docMk/>
            <pc:sldMk cId="840191329" sldId="279"/>
            <ac:spMk id="2" creationId="{5C3E4C71-54C1-4060-8AC2-0225BBBB63E1}"/>
          </ac:spMkLst>
        </pc:spChg>
        <pc:spChg chg="mod">
          <ac:chgData name="DINIAROPOULOU STAVROULA" userId="4f3b1ec188158a2d" providerId="LiveId" clId="{F8C1A0F7-3D95-4E8E-92B9-036ECD7169B4}" dt="2021-04-03T07:36:33.306" v="1818" actId="20577"/>
          <ac:spMkLst>
            <pc:docMk/>
            <pc:sldMk cId="840191329" sldId="279"/>
            <ac:spMk id="3" creationId="{AB51F61D-0F96-4C18-9006-F3DD72AE33EB}"/>
          </ac:spMkLst>
        </pc:spChg>
        <pc:spChg chg="mod">
          <ac:chgData name="DINIAROPOULOU STAVROULA" userId="4f3b1ec188158a2d" providerId="LiveId" clId="{F8C1A0F7-3D95-4E8E-92B9-036ECD7169B4}" dt="2021-04-03T08:25:42.533" v="3407" actId="313"/>
          <ac:spMkLst>
            <pc:docMk/>
            <pc:sldMk cId="840191329" sldId="279"/>
            <ac:spMk id="4" creationId="{8D01CC53-AAA0-44BC-ADE5-A804358B4F09}"/>
          </ac:spMkLst>
        </pc:spChg>
      </pc:sldChg>
      <pc:sldChg chg="new del">
        <pc:chgData name="DINIAROPOULOU STAVROULA" userId="4f3b1ec188158a2d" providerId="LiveId" clId="{F8C1A0F7-3D95-4E8E-92B9-036ECD7169B4}" dt="2021-04-03T07:44:17.343" v="2117" actId="2696"/>
        <pc:sldMkLst>
          <pc:docMk/>
          <pc:sldMk cId="1858485396" sldId="280"/>
        </pc:sldMkLst>
      </pc:sldChg>
      <pc:sldChg chg="modSp mod delDesignElem">
        <pc:chgData name="DINIAROPOULOU STAVROULA" userId="4f3b1ec188158a2d" providerId="LiveId" clId="{F8C1A0F7-3D95-4E8E-92B9-036ECD7169B4}" dt="2021-04-03T08:26:41.136" v="3435" actId="20577"/>
        <pc:sldMkLst>
          <pc:docMk/>
          <pc:sldMk cId="3386802508" sldId="281"/>
        </pc:sldMkLst>
        <pc:spChg chg="mod">
          <ac:chgData name="DINIAROPOULOU STAVROULA" userId="4f3b1ec188158a2d" providerId="LiveId" clId="{F8C1A0F7-3D95-4E8E-92B9-036ECD7169B4}" dt="2021-04-03T08:26:41.136" v="3435" actId="20577"/>
          <ac:spMkLst>
            <pc:docMk/>
            <pc:sldMk cId="3386802508" sldId="281"/>
            <ac:spMk id="3" creationId="{3E1DCF34-05C8-4D73-8E79-468395600AA8}"/>
          </ac:spMkLst>
        </pc:spChg>
      </pc:sldChg>
      <pc:sldChg chg="modSp new mod">
        <pc:chgData name="DINIAROPOULOU STAVROULA" userId="4f3b1ec188158a2d" providerId="LiveId" clId="{F8C1A0F7-3D95-4E8E-92B9-036ECD7169B4}" dt="2021-04-03T08:27:59.787" v="3500" actId="20577"/>
        <pc:sldMkLst>
          <pc:docMk/>
          <pc:sldMk cId="2187266055" sldId="282"/>
        </pc:sldMkLst>
        <pc:spChg chg="mod">
          <ac:chgData name="DINIAROPOULOU STAVROULA" userId="4f3b1ec188158a2d" providerId="LiveId" clId="{F8C1A0F7-3D95-4E8E-92B9-036ECD7169B4}" dt="2021-04-03T07:47:50.768" v="2152" actId="20577"/>
          <ac:spMkLst>
            <pc:docMk/>
            <pc:sldMk cId="2187266055" sldId="282"/>
            <ac:spMk id="2" creationId="{E90A15F5-891B-4B2B-B9D8-59D098739708}"/>
          </ac:spMkLst>
        </pc:spChg>
        <pc:spChg chg="mod">
          <ac:chgData name="DINIAROPOULOU STAVROULA" userId="4f3b1ec188158a2d" providerId="LiveId" clId="{F8C1A0F7-3D95-4E8E-92B9-036ECD7169B4}" dt="2021-04-03T08:27:59.787" v="3500" actId="20577"/>
          <ac:spMkLst>
            <pc:docMk/>
            <pc:sldMk cId="2187266055" sldId="282"/>
            <ac:spMk id="3" creationId="{16540D3B-30BE-4B45-BC68-039CE348A6CE}"/>
          </ac:spMkLst>
        </pc:spChg>
      </pc:sldChg>
      <pc:sldChg chg="modSp new mod">
        <pc:chgData name="DINIAROPOULOU STAVROULA" userId="4f3b1ec188158a2d" providerId="LiveId" clId="{F8C1A0F7-3D95-4E8E-92B9-036ECD7169B4}" dt="2021-04-03T08:48:00.019" v="4126" actId="207"/>
        <pc:sldMkLst>
          <pc:docMk/>
          <pc:sldMk cId="3876057923" sldId="283"/>
        </pc:sldMkLst>
        <pc:spChg chg="mod">
          <ac:chgData name="DINIAROPOULOU STAVROULA" userId="4f3b1ec188158a2d" providerId="LiveId" clId="{F8C1A0F7-3D95-4E8E-92B9-036ECD7169B4}" dt="2021-04-03T08:46:42.673" v="4122" actId="20577"/>
          <ac:spMkLst>
            <pc:docMk/>
            <pc:sldMk cId="3876057923" sldId="283"/>
            <ac:spMk id="2" creationId="{C0442025-1E8A-41A4-BD55-C3A13FB54AA6}"/>
          </ac:spMkLst>
        </pc:spChg>
        <pc:spChg chg="mod">
          <ac:chgData name="DINIAROPOULOU STAVROULA" userId="4f3b1ec188158a2d" providerId="LiveId" clId="{F8C1A0F7-3D95-4E8E-92B9-036ECD7169B4}" dt="2021-04-03T08:48:00.019" v="4126" actId="207"/>
          <ac:spMkLst>
            <pc:docMk/>
            <pc:sldMk cId="3876057923" sldId="283"/>
            <ac:spMk id="3" creationId="{D016C908-17CA-4A2C-9325-C0B73FAD9A8E}"/>
          </ac:spMkLst>
        </pc:spChg>
      </pc:sldChg>
      <pc:sldChg chg="addSp new del">
        <pc:chgData name="DINIAROPOULOU STAVROULA" userId="4f3b1ec188158a2d" providerId="LiveId" clId="{F8C1A0F7-3D95-4E8E-92B9-036ECD7169B4}" dt="2021-04-03T08:24:05.516" v="3400" actId="2696"/>
        <pc:sldMkLst>
          <pc:docMk/>
          <pc:sldMk cId="710529084" sldId="284"/>
        </pc:sldMkLst>
        <pc:picChg chg="add">
          <ac:chgData name="DINIAROPOULOU STAVROULA" userId="4f3b1ec188158a2d" providerId="LiveId" clId="{F8C1A0F7-3D95-4E8E-92B9-036ECD7169B4}" dt="2021-04-03T08:13:11.543" v="3371"/>
          <ac:picMkLst>
            <pc:docMk/>
            <pc:sldMk cId="710529084" sldId="284"/>
            <ac:picMk id="1026" creationId="{226BC827-9D6E-4DF4-B12B-1783FBA86891}"/>
          </ac:picMkLst>
        </pc:picChg>
      </pc:sldChg>
      <pc:sldChg chg="new del">
        <pc:chgData name="DINIAROPOULOU STAVROULA" userId="4f3b1ec188158a2d" providerId="LiveId" clId="{F8C1A0F7-3D95-4E8E-92B9-036ECD7169B4}" dt="2021-04-03T08:06:20.252" v="3356" actId="2696"/>
        <pc:sldMkLst>
          <pc:docMk/>
          <pc:sldMk cId="1261317267" sldId="284"/>
        </pc:sldMkLst>
      </pc:sldChg>
      <pc:sldChg chg="add del">
        <pc:chgData name="DINIAROPOULOU STAVROULA" userId="4f3b1ec188158a2d" providerId="LiveId" clId="{F8C1A0F7-3D95-4E8E-92B9-036ECD7169B4}" dt="2021-04-03T08:08:22.498" v="3364" actId="2696"/>
        <pc:sldMkLst>
          <pc:docMk/>
          <pc:sldMk cId="1820386095" sldId="284"/>
        </pc:sldMkLst>
      </pc:sldChg>
      <pc:sldChg chg="new del">
        <pc:chgData name="DINIAROPOULOU STAVROULA" userId="4f3b1ec188158a2d" providerId="LiveId" clId="{F8C1A0F7-3D95-4E8E-92B9-036ECD7169B4}" dt="2021-04-03T08:22:01.763" v="3388" actId="2696"/>
        <pc:sldMkLst>
          <pc:docMk/>
          <pc:sldMk cId="551202032" sldId="285"/>
        </pc:sldMkLst>
      </pc:sldChg>
      <pc:sldChg chg="modSp new del mod">
        <pc:chgData name="DINIAROPOULOU STAVROULA" userId="4f3b1ec188158a2d" providerId="LiveId" clId="{F8C1A0F7-3D95-4E8E-92B9-036ECD7169B4}" dt="2021-04-03T08:48:28.981" v="4127" actId="2696"/>
        <pc:sldMkLst>
          <pc:docMk/>
          <pc:sldMk cId="2676380258" sldId="286"/>
        </pc:sldMkLst>
        <pc:spChg chg="mod">
          <ac:chgData name="DINIAROPOULOU STAVROULA" userId="4f3b1ec188158a2d" providerId="LiveId" clId="{F8C1A0F7-3D95-4E8E-92B9-036ECD7169B4}" dt="2021-04-03T08:32:42.604" v="3608" actId="20577"/>
          <ac:spMkLst>
            <pc:docMk/>
            <pc:sldMk cId="2676380258" sldId="286"/>
            <ac:spMk id="2" creationId="{ACDF2AEA-6166-4DD1-A10C-06BAAAA62ED6}"/>
          </ac:spMkLst>
        </pc:spChg>
        <pc:spChg chg="mod">
          <ac:chgData name="DINIAROPOULOU STAVROULA" userId="4f3b1ec188158a2d" providerId="LiveId" clId="{F8C1A0F7-3D95-4E8E-92B9-036ECD7169B4}" dt="2021-04-03T08:34:54.896" v="3730" actId="20577"/>
          <ac:spMkLst>
            <pc:docMk/>
            <pc:sldMk cId="2676380258" sldId="286"/>
            <ac:spMk id="3" creationId="{7EED3E8A-2807-424E-B731-363A3D118F1D}"/>
          </ac:spMkLst>
        </pc:spChg>
      </pc:sldChg>
      <pc:sldChg chg="addSp modSp new del">
        <pc:chgData name="DINIAROPOULOU STAVROULA" userId="4f3b1ec188158a2d" providerId="LiveId" clId="{F8C1A0F7-3D95-4E8E-92B9-036ECD7169B4}" dt="2021-04-03T08:24:24.517" v="3402" actId="2696"/>
        <pc:sldMkLst>
          <pc:docMk/>
          <pc:sldMk cId="3540807659" sldId="287"/>
        </pc:sldMkLst>
        <pc:picChg chg="add mod">
          <ac:chgData name="DINIAROPOULOU STAVROULA" userId="4f3b1ec188158a2d" providerId="LiveId" clId="{F8C1A0F7-3D95-4E8E-92B9-036ECD7169B4}" dt="2021-04-03T08:21:41.437" v="3387" actId="14100"/>
          <ac:picMkLst>
            <pc:docMk/>
            <pc:sldMk cId="3540807659" sldId="287"/>
            <ac:picMk id="2050" creationId="{980F3EDF-DB02-4BF8-B878-EE4EC3C8929E}"/>
          </ac:picMkLst>
        </pc:picChg>
      </pc:sldChg>
      <pc:sldChg chg="add del">
        <pc:chgData name="DINIAROPOULOU STAVROULA" userId="4f3b1ec188158a2d" providerId="LiveId" clId="{F8C1A0F7-3D95-4E8E-92B9-036ECD7169B4}" dt="2021-04-03T08:46:00.785" v="4110" actId="2696"/>
        <pc:sldMkLst>
          <pc:docMk/>
          <pc:sldMk cId="3472279843" sldId="288"/>
        </pc:sldMkLst>
      </pc:sldChg>
      <pc:sldChg chg="add">
        <pc:chgData name="DINIAROPOULOU STAVROULA" userId="4f3b1ec188158a2d" providerId="LiveId" clId="{F8C1A0F7-3D95-4E8E-92B9-036ECD7169B4}" dt="2021-04-03T08:23:50.788" v="3398"/>
        <pc:sldMkLst>
          <pc:docMk/>
          <pc:sldMk cId="3494995416" sldId="289"/>
        </pc:sldMkLst>
      </pc:sldChg>
      <pc:sldChg chg="modSp add del">
        <pc:chgData name="DINIAROPOULOU STAVROULA" userId="4f3b1ec188158a2d" providerId="LiveId" clId="{F8C1A0F7-3D95-4E8E-92B9-036ECD7169B4}" dt="2021-04-03T08:38:06.907" v="3790" actId="2696"/>
        <pc:sldMkLst>
          <pc:docMk/>
          <pc:sldMk cId="2249863824" sldId="290"/>
        </pc:sldMkLst>
        <pc:picChg chg="mod">
          <ac:chgData name="DINIAROPOULOU STAVROULA" userId="4f3b1ec188158a2d" providerId="LiveId" clId="{F8C1A0F7-3D95-4E8E-92B9-036ECD7169B4}" dt="2021-04-03T08:37:52.628" v="3789" actId="14100"/>
          <ac:picMkLst>
            <pc:docMk/>
            <pc:sldMk cId="2249863824" sldId="290"/>
            <ac:picMk id="2050" creationId="{980F3EDF-DB02-4BF8-B878-EE4EC3C8929E}"/>
          </ac:picMkLst>
        </pc:picChg>
      </pc:sldChg>
      <pc:sldChg chg="add">
        <pc:chgData name="DINIAROPOULOU STAVROULA" userId="4f3b1ec188158a2d" providerId="LiveId" clId="{F8C1A0F7-3D95-4E8E-92B9-036ECD7169B4}" dt="2021-04-03T08:24:42.173" v="3403"/>
        <pc:sldMkLst>
          <pc:docMk/>
          <pc:sldMk cId="3710911973" sldId="291"/>
        </pc:sldMkLst>
      </pc:sldChg>
      <pc:sldMasterChg chg="del delSldLayout">
        <pc:chgData name="DINIAROPOULOU STAVROULA" userId="4f3b1ec188158a2d" providerId="LiveId" clId="{F8C1A0F7-3D95-4E8E-92B9-036ECD7169B4}" dt="2021-04-02T10:17:36.651" v="0" actId="26606"/>
        <pc:sldMasterMkLst>
          <pc:docMk/>
          <pc:sldMasterMk cId="219728687" sldId="2147483648"/>
        </pc:sldMasterMkLst>
        <pc:sldLayoutChg chg="del">
          <pc:chgData name="DINIAROPOULOU STAVROULA" userId="4f3b1ec188158a2d" providerId="LiveId" clId="{F8C1A0F7-3D95-4E8E-92B9-036ECD7169B4}" dt="2021-04-02T10:17:36.651" v="0" actId="26606"/>
          <pc:sldLayoutMkLst>
            <pc:docMk/>
            <pc:sldMasterMk cId="219728687" sldId="2147483648"/>
            <pc:sldLayoutMk cId="2557481997" sldId="2147483649"/>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3188923399" sldId="2147483650"/>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1547122441" sldId="2147483651"/>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981831919" sldId="2147483652"/>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1207825379" sldId="2147483653"/>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1459196294" sldId="2147483654"/>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438870001" sldId="2147483655"/>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350186143" sldId="2147483656"/>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1697899370" sldId="2147483657"/>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3114626241" sldId="2147483658"/>
          </pc:sldLayoutMkLst>
        </pc:sldLayoutChg>
        <pc:sldLayoutChg chg="del">
          <pc:chgData name="DINIAROPOULOU STAVROULA" userId="4f3b1ec188158a2d" providerId="LiveId" clId="{F8C1A0F7-3D95-4E8E-92B9-036ECD7169B4}" dt="2021-04-02T10:17:36.651" v="0" actId="26606"/>
          <pc:sldLayoutMkLst>
            <pc:docMk/>
            <pc:sldMasterMk cId="219728687" sldId="2147483648"/>
            <pc:sldLayoutMk cId="2769910151" sldId="2147483659"/>
          </pc:sldLayoutMkLst>
        </pc:sldLayoutChg>
      </pc:sldMasterChg>
      <pc:sldMasterChg chg="add del addSldLayout delSldLayout">
        <pc:chgData name="DINIAROPOULOU STAVROULA" userId="4f3b1ec188158a2d" providerId="LiveId" clId="{F8C1A0F7-3D95-4E8E-92B9-036ECD7169B4}" dt="2021-04-02T10:20:23.132" v="125" actId="26606"/>
        <pc:sldMasterMkLst>
          <pc:docMk/>
          <pc:sldMasterMk cId="2471817049" sldId="2147483673"/>
        </pc:sldMasterMkLst>
        <pc:sldLayoutChg chg="add del">
          <pc:chgData name="DINIAROPOULOU STAVROULA" userId="4f3b1ec188158a2d" providerId="LiveId" clId="{F8C1A0F7-3D95-4E8E-92B9-036ECD7169B4}" dt="2021-04-02T10:20:23.132" v="125" actId="26606"/>
          <pc:sldLayoutMkLst>
            <pc:docMk/>
            <pc:sldMasterMk cId="2471817049" sldId="2147483673"/>
            <pc:sldLayoutMk cId="1768438025" sldId="2147483662"/>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2827923909" sldId="2147483663"/>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1395076879" sldId="2147483664"/>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1963109908" sldId="2147483665"/>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35560450" sldId="2147483666"/>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2495791980" sldId="2147483667"/>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3553893215" sldId="2147483668"/>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4235860545" sldId="2147483669"/>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2923744524" sldId="2147483670"/>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2995363264" sldId="2147483671"/>
          </pc:sldLayoutMkLst>
        </pc:sldLayoutChg>
        <pc:sldLayoutChg chg="add del">
          <pc:chgData name="DINIAROPOULOU STAVROULA" userId="4f3b1ec188158a2d" providerId="LiveId" clId="{F8C1A0F7-3D95-4E8E-92B9-036ECD7169B4}" dt="2021-04-02T10:20:23.132" v="125" actId="26606"/>
          <pc:sldLayoutMkLst>
            <pc:docMk/>
            <pc:sldMasterMk cId="2471817049" sldId="2147483673"/>
            <pc:sldLayoutMk cId="1282638457" sldId="2147483672"/>
          </pc:sldLayoutMkLst>
        </pc:sldLayoutChg>
      </pc:sldMasterChg>
      <pc:sldMasterChg chg="add del addSldLayout delSldLayout">
        <pc:chgData name="DINIAROPOULOU STAVROULA" userId="4f3b1ec188158a2d" providerId="LiveId" clId="{F8C1A0F7-3D95-4E8E-92B9-036ECD7169B4}" dt="2021-04-02T10:20:48.406" v="130" actId="26606"/>
        <pc:sldMasterMkLst>
          <pc:docMk/>
          <pc:sldMasterMk cId="3199032012" sldId="2147483674"/>
        </pc:sldMasterMkLst>
        <pc:sldLayoutChg chg="add del">
          <pc:chgData name="DINIAROPOULOU STAVROULA" userId="4f3b1ec188158a2d" providerId="LiveId" clId="{F8C1A0F7-3D95-4E8E-92B9-036ECD7169B4}" dt="2021-04-02T10:20:48.406" v="130" actId="26606"/>
          <pc:sldLayoutMkLst>
            <pc:docMk/>
            <pc:sldMasterMk cId="3199032012" sldId="2147483674"/>
            <pc:sldLayoutMk cId="3016909385" sldId="2147483675"/>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4200109045" sldId="2147483676"/>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1739937607" sldId="2147483677"/>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2129640306" sldId="2147483678"/>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1391448791" sldId="2147483679"/>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2999849707" sldId="2147483680"/>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35697965" sldId="2147483681"/>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407493307" sldId="2147483682"/>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4293483413" sldId="2147483683"/>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4095519722" sldId="2147483684"/>
          </pc:sldLayoutMkLst>
        </pc:sldLayoutChg>
        <pc:sldLayoutChg chg="add del">
          <pc:chgData name="DINIAROPOULOU STAVROULA" userId="4f3b1ec188158a2d" providerId="LiveId" clId="{F8C1A0F7-3D95-4E8E-92B9-036ECD7169B4}" dt="2021-04-02T10:20:48.406" v="130" actId="26606"/>
          <pc:sldLayoutMkLst>
            <pc:docMk/>
            <pc:sldMasterMk cId="3199032012" sldId="2147483674"/>
            <pc:sldLayoutMk cId="4288201409" sldId="2147483685"/>
          </pc:sldLayoutMkLst>
        </pc:sldLayoutChg>
      </pc:sldMasterChg>
      <pc:sldMasterChg chg="add del replId addSldLayout delSldLayout">
        <pc:chgData name="DINIAROPOULOU STAVROULA" userId="4f3b1ec188158a2d" providerId="LiveId" clId="{F8C1A0F7-3D95-4E8E-92B9-036ECD7169B4}" dt="2021-04-02T10:21:25.276" v="138" actId="26606"/>
        <pc:sldMasterMkLst>
          <pc:docMk/>
          <pc:sldMasterMk cId="2506190491" sldId="2147483686"/>
        </pc:sldMasterMkLst>
        <pc:sldLayoutChg chg="add del">
          <pc:chgData name="DINIAROPOULOU STAVROULA" userId="4f3b1ec188158a2d" providerId="LiveId" clId="{F8C1A0F7-3D95-4E8E-92B9-036ECD7169B4}" dt="2021-04-02T10:21:25.276" v="138" actId="26606"/>
          <pc:sldLayoutMkLst>
            <pc:docMk/>
            <pc:sldMasterMk cId="2506190491" sldId="2147483686"/>
            <pc:sldLayoutMk cId="44292463" sldId="2147483687"/>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2403682316" sldId="2147483688"/>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2852243684" sldId="2147483689"/>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1838561655" sldId="2147483690"/>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1295022166" sldId="2147483691"/>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3048325528" sldId="2147483692"/>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1671214858" sldId="2147483693"/>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2600522903" sldId="2147483694"/>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3868634968" sldId="2147483695"/>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2810684023" sldId="2147483696"/>
          </pc:sldLayoutMkLst>
        </pc:sldLayoutChg>
        <pc:sldLayoutChg chg="add del replId">
          <pc:chgData name="DINIAROPOULOU STAVROULA" userId="4f3b1ec188158a2d" providerId="LiveId" clId="{F8C1A0F7-3D95-4E8E-92B9-036ECD7169B4}" dt="2021-04-02T10:21:25.276" v="138" actId="26606"/>
          <pc:sldLayoutMkLst>
            <pc:docMk/>
            <pc:sldMasterMk cId="2506190491" sldId="2147483686"/>
            <pc:sldLayoutMk cId="2734544476" sldId="2147483697"/>
          </pc:sldLayoutMkLst>
        </pc:sldLayoutChg>
      </pc:sldMasterChg>
      <pc:sldMasterChg chg="add del addSldLayout delSldLayout">
        <pc:chgData name="DINIAROPOULOU STAVROULA" userId="4f3b1ec188158a2d" providerId="LiveId" clId="{F8C1A0F7-3D95-4E8E-92B9-036ECD7169B4}" dt="2021-04-02T10:20:23.083" v="124" actId="26606"/>
        <pc:sldMasterMkLst>
          <pc:docMk/>
          <pc:sldMasterMk cId="1915580566" sldId="2147483697"/>
        </pc:sldMasterMkLst>
        <pc:sldLayoutChg chg="add del">
          <pc:chgData name="DINIAROPOULOU STAVROULA" userId="4f3b1ec188158a2d" providerId="LiveId" clId="{F8C1A0F7-3D95-4E8E-92B9-036ECD7169B4}" dt="2021-04-02T10:20:23.083" v="124" actId="26606"/>
          <pc:sldLayoutMkLst>
            <pc:docMk/>
            <pc:sldMasterMk cId="1915580566" sldId="2147483697"/>
            <pc:sldLayoutMk cId="1195691576" sldId="2147483686"/>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3223529328" sldId="2147483687"/>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1203774544" sldId="2147483688"/>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1780475327" sldId="2147483689"/>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2590427" sldId="2147483690"/>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1854403810" sldId="2147483691"/>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2247439492" sldId="2147483692"/>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271583202" sldId="2147483693"/>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4007002793" sldId="2147483694"/>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2999976006" sldId="2147483695"/>
          </pc:sldLayoutMkLst>
        </pc:sldLayoutChg>
        <pc:sldLayoutChg chg="add del">
          <pc:chgData name="DINIAROPOULOU STAVROULA" userId="4f3b1ec188158a2d" providerId="LiveId" clId="{F8C1A0F7-3D95-4E8E-92B9-036ECD7169B4}" dt="2021-04-02T10:20:23.083" v="124" actId="26606"/>
          <pc:sldLayoutMkLst>
            <pc:docMk/>
            <pc:sldMasterMk cId="1915580566" sldId="2147483697"/>
            <pc:sldLayoutMk cId="1638201538" sldId="2147483696"/>
          </pc:sldLayoutMkLst>
        </pc:sldLayoutChg>
      </pc:sldMasterChg>
      <pc:sldMasterChg chg="add del addSldLayout delSldLayout">
        <pc:chgData name="DINIAROPOULOU STAVROULA" userId="4f3b1ec188158a2d" providerId="LiveId" clId="{F8C1A0F7-3D95-4E8E-92B9-036ECD7169B4}" dt="2021-04-02T10:21:08.250" v="133" actId="26606"/>
        <pc:sldMasterMkLst>
          <pc:docMk/>
          <pc:sldMasterMk cId="1930845965" sldId="2147483698"/>
        </pc:sldMasterMkLst>
        <pc:sldLayoutChg chg="add del">
          <pc:chgData name="DINIAROPOULOU STAVROULA" userId="4f3b1ec188158a2d" providerId="LiveId" clId="{F8C1A0F7-3D95-4E8E-92B9-036ECD7169B4}" dt="2021-04-02T10:21:08.250" v="133" actId="26606"/>
          <pc:sldLayoutMkLst>
            <pc:docMk/>
            <pc:sldMasterMk cId="1930845965" sldId="2147483698"/>
            <pc:sldLayoutMk cId="1250778329" sldId="2147483699"/>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1438261672" sldId="2147483700"/>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1995034613" sldId="2147483701"/>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3559387817" sldId="2147483702"/>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1339005660" sldId="2147483703"/>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678495578" sldId="2147483704"/>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492106403" sldId="2147483705"/>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179285749" sldId="2147483706"/>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445596744" sldId="2147483707"/>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1636548762" sldId="2147483708"/>
          </pc:sldLayoutMkLst>
        </pc:sldLayoutChg>
        <pc:sldLayoutChg chg="add del">
          <pc:chgData name="DINIAROPOULOU STAVROULA" userId="4f3b1ec188158a2d" providerId="LiveId" clId="{F8C1A0F7-3D95-4E8E-92B9-036ECD7169B4}" dt="2021-04-02T10:21:08.250" v="133" actId="26606"/>
          <pc:sldLayoutMkLst>
            <pc:docMk/>
            <pc:sldMasterMk cId="1930845965" sldId="2147483698"/>
            <pc:sldLayoutMk cId="3885662290" sldId="2147483709"/>
          </pc:sldLayoutMkLst>
        </pc:sldLayoutChg>
      </pc:sldMasterChg>
      <pc:sldMasterChg chg="add del addSldLayout delSldLayout">
        <pc:chgData name="DINIAROPOULOU STAVROULA" userId="4f3b1ec188158a2d" providerId="LiveId" clId="{F8C1A0F7-3D95-4E8E-92B9-036ECD7169B4}" dt="2021-04-02T10:21:11.658" v="135" actId="26606"/>
        <pc:sldMasterMkLst>
          <pc:docMk/>
          <pc:sldMasterMk cId="782251430" sldId="2147483721"/>
        </pc:sldMasterMkLst>
        <pc:sldLayoutChg chg="add del">
          <pc:chgData name="DINIAROPOULOU STAVROULA" userId="4f3b1ec188158a2d" providerId="LiveId" clId="{F8C1A0F7-3D95-4E8E-92B9-036ECD7169B4}" dt="2021-04-02T10:21:11.658" v="135" actId="26606"/>
          <pc:sldLayoutMkLst>
            <pc:docMk/>
            <pc:sldMasterMk cId="782251430" sldId="2147483721"/>
            <pc:sldLayoutMk cId="3893258168" sldId="2147483710"/>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3370167375" sldId="2147483711"/>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1835500085" sldId="2147483712"/>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1835703604" sldId="2147483713"/>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1366070263" sldId="2147483714"/>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3975325047" sldId="2147483715"/>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3337094176" sldId="2147483716"/>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2572556316" sldId="2147483717"/>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768122373" sldId="2147483718"/>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3985360244" sldId="2147483719"/>
          </pc:sldLayoutMkLst>
        </pc:sldLayoutChg>
        <pc:sldLayoutChg chg="add del">
          <pc:chgData name="DINIAROPOULOU STAVROULA" userId="4f3b1ec188158a2d" providerId="LiveId" clId="{F8C1A0F7-3D95-4E8E-92B9-036ECD7169B4}" dt="2021-04-02T10:21:11.658" v="135" actId="26606"/>
          <pc:sldLayoutMkLst>
            <pc:docMk/>
            <pc:sldMasterMk cId="782251430" sldId="2147483721"/>
            <pc:sldLayoutMk cId="2473316763" sldId="2147483720"/>
          </pc:sldLayoutMkLst>
        </pc:sldLayoutChg>
      </pc:sldMasterChg>
      <pc:sldMasterChg chg="add del addSldLayout delSldLayout">
        <pc:chgData name="DINIAROPOULOU STAVROULA" userId="4f3b1ec188158a2d" providerId="LiveId" clId="{F8C1A0F7-3D95-4E8E-92B9-036ECD7169B4}" dt="2021-04-02T10:21:25.223" v="137" actId="26606"/>
        <pc:sldMasterMkLst>
          <pc:docMk/>
          <pc:sldMasterMk cId="764119953" sldId="2147483734"/>
        </pc:sldMasterMkLst>
        <pc:sldLayoutChg chg="add del">
          <pc:chgData name="DINIAROPOULOU STAVROULA" userId="4f3b1ec188158a2d" providerId="LiveId" clId="{F8C1A0F7-3D95-4E8E-92B9-036ECD7169B4}" dt="2021-04-02T10:21:25.223" v="137" actId="26606"/>
          <pc:sldLayoutMkLst>
            <pc:docMk/>
            <pc:sldMasterMk cId="764119953" sldId="2147483734"/>
            <pc:sldLayoutMk cId="2524146632" sldId="2147483723"/>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2492815305" sldId="2147483724"/>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2621469438" sldId="2147483725"/>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3942795945" sldId="2147483726"/>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1584778777" sldId="2147483727"/>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1233955333" sldId="2147483728"/>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85644024" sldId="2147483729"/>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4166545691" sldId="2147483730"/>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1951408351" sldId="2147483731"/>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1003305594" sldId="2147483732"/>
          </pc:sldLayoutMkLst>
        </pc:sldLayoutChg>
        <pc:sldLayoutChg chg="add del">
          <pc:chgData name="DINIAROPOULOU STAVROULA" userId="4f3b1ec188158a2d" providerId="LiveId" clId="{F8C1A0F7-3D95-4E8E-92B9-036ECD7169B4}" dt="2021-04-02T10:21:25.223" v="137" actId="26606"/>
          <pc:sldLayoutMkLst>
            <pc:docMk/>
            <pc:sldMasterMk cId="764119953" sldId="2147483734"/>
            <pc:sldLayoutMk cId="3616001859" sldId="2147483733"/>
          </pc:sldLayoutMkLst>
        </pc:sldLayoutChg>
      </pc:sldMasterChg>
      <pc:sldMasterChg chg="add addSldLayout">
        <pc:chgData name="DINIAROPOULOU STAVROULA" userId="4f3b1ec188158a2d" providerId="LiveId" clId="{F8C1A0F7-3D95-4E8E-92B9-036ECD7169B4}" dt="2021-04-02T10:21:25.276" v="138" actId="26606"/>
        <pc:sldMasterMkLst>
          <pc:docMk/>
          <pc:sldMasterMk cId="3814936555" sldId="2147483760"/>
        </pc:sldMasterMkLst>
        <pc:sldLayoutChg chg="add">
          <pc:chgData name="DINIAROPOULOU STAVROULA" userId="4f3b1ec188158a2d" providerId="LiveId" clId="{F8C1A0F7-3D95-4E8E-92B9-036ECD7169B4}" dt="2021-04-02T10:21:25.276" v="138" actId="26606"/>
          <pc:sldLayoutMkLst>
            <pc:docMk/>
            <pc:sldMasterMk cId="3814936555" sldId="2147483760"/>
            <pc:sldLayoutMk cId="3407522342" sldId="2147483749"/>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1921849963" sldId="2147483750"/>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2704194369" sldId="2147483751"/>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1863001391" sldId="2147483752"/>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2147621129" sldId="2147483753"/>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2937072954" sldId="2147483754"/>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1113168620" sldId="2147483755"/>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2851980318" sldId="2147483756"/>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3297184493" sldId="2147483757"/>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2748338704" sldId="2147483758"/>
          </pc:sldLayoutMkLst>
        </pc:sldLayoutChg>
        <pc:sldLayoutChg chg="add">
          <pc:chgData name="DINIAROPOULOU STAVROULA" userId="4f3b1ec188158a2d" providerId="LiveId" clId="{F8C1A0F7-3D95-4E8E-92B9-036ECD7169B4}" dt="2021-04-02T10:21:25.276" v="138" actId="26606"/>
          <pc:sldLayoutMkLst>
            <pc:docMk/>
            <pc:sldMasterMk cId="3814936555" sldId="2147483760"/>
            <pc:sldLayoutMk cId="1559767528" sldId="21474837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Saturday, April 3,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113168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Saturday, April 3,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863001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Saturday, April 3,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93707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Saturday, April 3,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85198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Saturday, April 3,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29718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Saturday, April 3,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74833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Saturday, April 3,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559767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Saturday, April 3,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147621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Saturday, April 3,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0752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Saturday, April 3,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92184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Saturday, April 3,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70419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Saturday, April 3,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381493655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53" r:id="rId6"/>
    <p:sldLayoutId id="2147483749" r:id="rId7"/>
    <p:sldLayoutId id="2147483750" r:id="rId8"/>
    <p:sldLayoutId id="2147483751" r:id="rId9"/>
    <p:sldLayoutId id="2147483752" r:id="rId10"/>
    <p:sldLayoutId id="2147483754"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ixanitouxronou.gr/pii-itan-i-grammatis-ke-i-farisei-tous-opious-katingile-orgismenos-o-iisous-oti-diilizoun-ton-konopa-ke-katapinoun-tin-kamil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3E4C71-54C1-4060-8AC2-0225BBBB63E1}"/>
              </a:ext>
            </a:extLst>
          </p:cNvPr>
          <p:cNvSpPr>
            <a:spLocks noGrp="1"/>
          </p:cNvSpPr>
          <p:nvPr>
            <p:ph type="title"/>
          </p:nvPr>
        </p:nvSpPr>
        <p:spPr>
          <a:xfrm>
            <a:off x="332913" y="564443"/>
            <a:ext cx="10241280" cy="1234440"/>
          </a:xfrm>
        </p:spPr>
        <p:txBody>
          <a:bodyPr>
            <a:normAutofit/>
          </a:bodyPr>
          <a:lstStyle/>
          <a:p>
            <a:r>
              <a:rPr lang="el-GR" sz="2800" dirty="0" err="1"/>
              <a:t>Μαθημα</a:t>
            </a:r>
            <a:r>
              <a:rPr lang="el-GR" sz="2800" dirty="0"/>
              <a:t> 14:οχριστοσ </a:t>
            </a:r>
            <a:r>
              <a:rPr lang="el-GR" sz="2800" dirty="0" err="1"/>
              <a:t>φανερωνει</a:t>
            </a:r>
            <a:r>
              <a:rPr lang="el-GR" sz="2800" dirty="0"/>
              <a:t> με </a:t>
            </a:r>
            <a:r>
              <a:rPr lang="el-GR" sz="2800" dirty="0" err="1"/>
              <a:t>σημεια</a:t>
            </a:r>
            <a:r>
              <a:rPr lang="el-GR" sz="2800" dirty="0"/>
              <a:t> έναν </a:t>
            </a:r>
            <a:r>
              <a:rPr lang="el-GR" sz="2800" dirty="0" err="1"/>
              <a:t>καινουριο</a:t>
            </a:r>
            <a:r>
              <a:rPr lang="el-GR" sz="2800" dirty="0"/>
              <a:t> </a:t>
            </a:r>
            <a:r>
              <a:rPr lang="el-GR" sz="2800" dirty="0" err="1"/>
              <a:t>κοσμο</a:t>
            </a:r>
            <a:r>
              <a:rPr lang="el-GR" sz="2800" dirty="0"/>
              <a:t>(</a:t>
            </a:r>
            <a:r>
              <a:rPr lang="el-GR" sz="1800" dirty="0" err="1">
                <a:solidFill>
                  <a:schemeClr val="accent5"/>
                </a:solidFill>
              </a:rPr>
              <a:t>χαρακτηριστε</a:t>
            </a:r>
            <a:r>
              <a:rPr lang="el-GR" sz="1800" dirty="0">
                <a:solidFill>
                  <a:schemeClr val="accent5"/>
                </a:solidFill>
              </a:rPr>
              <a:t> </a:t>
            </a:r>
            <a:r>
              <a:rPr lang="el-GR" sz="1800" dirty="0" err="1">
                <a:solidFill>
                  <a:schemeClr val="accent5"/>
                </a:solidFill>
              </a:rPr>
              <a:t>ωσ</a:t>
            </a:r>
            <a:r>
              <a:rPr lang="el-GR" sz="1800" dirty="0">
                <a:solidFill>
                  <a:schemeClr val="accent5"/>
                </a:solidFill>
              </a:rPr>
              <a:t> </a:t>
            </a:r>
            <a:r>
              <a:rPr lang="el-GR" sz="1800" dirty="0" err="1">
                <a:solidFill>
                  <a:schemeClr val="accent5"/>
                </a:solidFill>
              </a:rPr>
              <a:t>σωστεσ</a:t>
            </a:r>
            <a:r>
              <a:rPr lang="el-GR" sz="1800" dirty="0">
                <a:solidFill>
                  <a:schemeClr val="accent5"/>
                </a:solidFill>
              </a:rPr>
              <a:t> ή </a:t>
            </a:r>
            <a:r>
              <a:rPr lang="el-GR" sz="1800" dirty="0" err="1">
                <a:solidFill>
                  <a:schemeClr val="accent5"/>
                </a:solidFill>
              </a:rPr>
              <a:t>λανθασμενεσ</a:t>
            </a:r>
            <a:r>
              <a:rPr lang="el-GR" sz="1800" dirty="0">
                <a:solidFill>
                  <a:schemeClr val="accent5"/>
                </a:solidFill>
              </a:rPr>
              <a:t> τις </a:t>
            </a:r>
            <a:r>
              <a:rPr lang="el-GR" sz="1800" dirty="0" err="1">
                <a:solidFill>
                  <a:schemeClr val="accent5"/>
                </a:solidFill>
              </a:rPr>
              <a:t>παρακατω</a:t>
            </a:r>
            <a:r>
              <a:rPr lang="el-GR" sz="1800" dirty="0">
                <a:solidFill>
                  <a:schemeClr val="accent5"/>
                </a:solidFill>
              </a:rPr>
              <a:t> </a:t>
            </a:r>
            <a:r>
              <a:rPr lang="el-GR" sz="1800" dirty="0" err="1">
                <a:solidFill>
                  <a:schemeClr val="accent5"/>
                </a:solidFill>
              </a:rPr>
              <a:t>προτασεισ</a:t>
            </a:r>
            <a:r>
              <a:rPr lang="el-GR" sz="1800" dirty="0">
                <a:solidFill>
                  <a:schemeClr val="accent5"/>
                </a:solidFill>
              </a:rPr>
              <a:t>)</a:t>
            </a:r>
          </a:p>
        </p:txBody>
      </p:sp>
      <p:sp>
        <p:nvSpPr>
          <p:cNvPr id="3" name="Θέση περιεχομένου 2">
            <a:extLst>
              <a:ext uri="{FF2B5EF4-FFF2-40B4-BE49-F238E27FC236}">
                <a16:creationId xmlns:a16="http://schemas.microsoft.com/office/drawing/2014/main" id="{AB51F61D-0F96-4C18-9006-F3DD72AE33EB}"/>
              </a:ext>
            </a:extLst>
          </p:cNvPr>
          <p:cNvSpPr>
            <a:spLocks noGrp="1"/>
          </p:cNvSpPr>
          <p:nvPr>
            <p:ph sz="half" idx="1"/>
          </p:nvPr>
        </p:nvSpPr>
        <p:spPr>
          <a:xfrm>
            <a:off x="1371600" y="2112264"/>
            <a:ext cx="4846320" cy="3959352"/>
          </a:xfrm>
        </p:spPr>
        <p:txBody>
          <a:bodyPr>
            <a:normAutofit lnSpcReduction="10000"/>
          </a:bodyPr>
          <a:lstStyle/>
          <a:p>
            <a:r>
              <a:rPr lang="el-GR" dirty="0"/>
              <a:t>1.Ο Χριστός έκανε θαύματα για να εντυπωσιάσει τους ανθρώπους.</a:t>
            </a:r>
          </a:p>
          <a:p>
            <a:r>
              <a:rPr lang="el-GR" dirty="0"/>
              <a:t>2. Ο Χριστός έκανε θαύματα για να πείσει τους ανθρώπους να τον ακολουθήσουν.</a:t>
            </a:r>
          </a:p>
          <a:p>
            <a:r>
              <a:rPr lang="el-GR" dirty="0"/>
              <a:t>3.Στα τρία χρόνια της δημόσιας δράσης του, ο Χριστός έκανε πολλά θαύματα τα οποία αναφέρουν οι Ευαγγελιστές.</a:t>
            </a:r>
          </a:p>
          <a:p>
            <a:r>
              <a:rPr lang="el-GR" dirty="0"/>
              <a:t>4.Το κίνητρο του Χριστού όταν έκανε θαύματα ήταν η φιλανθρωπία και η φιλευσπλαχνία.</a:t>
            </a:r>
          </a:p>
        </p:txBody>
      </p:sp>
      <p:sp>
        <p:nvSpPr>
          <p:cNvPr id="4" name="Θέση περιεχομένου 3">
            <a:extLst>
              <a:ext uri="{FF2B5EF4-FFF2-40B4-BE49-F238E27FC236}">
                <a16:creationId xmlns:a16="http://schemas.microsoft.com/office/drawing/2014/main" id="{8D01CC53-AAA0-44BC-ADE5-A804358B4F09}"/>
              </a:ext>
            </a:extLst>
          </p:cNvPr>
          <p:cNvSpPr>
            <a:spLocks noGrp="1"/>
          </p:cNvSpPr>
          <p:nvPr>
            <p:ph sz="half" idx="2"/>
          </p:nvPr>
        </p:nvSpPr>
        <p:spPr/>
        <p:txBody>
          <a:bodyPr>
            <a:normAutofit lnSpcReduction="10000"/>
          </a:bodyPr>
          <a:lstStyle/>
          <a:p>
            <a:r>
              <a:rPr lang="el-GR" dirty="0"/>
              <a:t>5.Τα θαύματα στη γλώσσα της Καινής Διαθήκης ονομάζονται και «σημεία».</a:t>
            </a:r>
          </a:p>
          <a:p>
            <a:r>
              <a:rPr lang="el-GR" dirty="0"/>
              <a:t>6.Βασική προϋπόθεση για να πραγματοποιηθεί ένα θαύμα είναι η πίστη και η εμπιστοσύνη στον Θεό.</a:t>
            </a:r>
          </a:p>
          <a:p>
            <a:r>
              <a:rPr lang="el-GR" dirty="0"/>
              <a:t>7.Ο Χριστός έκανε θαύματα για να αναγκάσει τους ανθρώπους να τον πιστέψουν.</a:t>
            </a:r>
          </a:p>
          <a:p>
            <a:r>
              <a:rPr lang="el-GR" dirty="0"/>
              <a:t>8.Μόνο φόβο μας προκαλούν τα θαύματα του Χριστού.</a:t>
            </a:r>
          </a:p>
        </p:txBody>
      </p:sp>
    </p:spTree>
    <p:extLst>
      <p:ext uri="{BB962C8B-B14F-4D97-AF65-F5344CB8AC3E}">
        <p14:creationId xmlns:p14="http://schemas.microsoft.com/office/powerpoint/2010/main" val="840191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95F76622-AC8B-4933-86A3-6FB671541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16406"/>
            <a:ext cx="12067309" cy="6974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499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ÎÏÎ¿ÏÎ­Î»ÎµÏÎ¼Î± ÎµÎ¹ÎºÏÎ½Î±Ï Î³Î¹Î± ÎºÏÏÎ¹Î±ÎºÎ· ÏÎ¿Ï ÏÏÏÎ»Î¿Ï">
            <a:extLst>
              <a:ext uri="{FF2B5EF4-FFF2-40B4-BE49-F238E27FC236}">
                <a16:creationId xmlns:a16="http://schemas.microsoft.com/office/drawing/2014/main" id="{5AA7865E-EFF3-4686-BDA0-299F518927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091" y="-207818"/>
            <a:ext cx="11679382" cy="7065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911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xristos farisaioi">
            <a:extLst>
              <a:ext uri="{FF2B5EF4-FFF2-40B4-BE49-F238E27FC236}">
                <a16:creationId xmlns:a16="http://schemas.microsoft.com/office/drawing/2014/main" id="{980F3EDF-DB02-4BF8-B878-EE4EC3C892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20" y="115410"/>
            <a:ext cx="11034944" cy="6365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8415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01FDDD-6C5D-4FAB-ADB0-D12DAB1D163E}"/>
              </a:ext>
            </a:extLst>
          </p:cNvPr>
          <p:cNvSpPr>
            <a:spLocks noGrp="1"/>
          </p:cNvSpPr>
          <p:nvPr>
            <p:ph type="ctrTitle"/>
          </p:nvPr>
        </p:nvSpPr>
        <p:spPr>
          <a:xfrm>
            <a:off x="1371600" y="457200"/>
            <a:ext cx="5268036" cy="2140145"/>
          </a:xfrm>
        </p:spPr>
        <p:txBody>
          <a:bodyPr vert="horz" lIns="0" tIns="0" rIns="0" bIns="0" rtlCol="0" anchor="b">
            <a:normAutofit/>
          </a:bodyPr>
          <a:lstStyle/>
          <a:p>
            <a:pPr algn="l"/>
            <a:r>
              <a:rPr lang="en-US" sz="3600" spc="700" dirty="0"/>
              <a:t>Η</a:t>
            </a:r>
          </a:p>
          <a:p>
            <a:pPr algn="l"/>
            <a:r>
              <a:rPr lang="en-US" sz="3600" spc="700" dirty="0"/>
              <a:t>ΘΕΡΑΠΕΙΑ ΤΟΥ ΕΚ ΓΕΝΕΤΗΣ ΤΥΦΛΟΥ</a:t>
            </a:r>
          </a:p>
        </p:txBody>
      </p:sp>
      <p:sp>
        <p:nvSpPr>
          <p:cNvPr id="3" name="Υπότιτλος 2">
            <a:extLst>
              <a:ext uri="{FF2B5EF4-FFF2-40B4-BE49-F238E27FC236}">
                <a16:creationId xmlns:a16="http://schemas.microsoft.com/office/drawing/2014/main" id="{3E1DCF34-05C8-4D73-8E79-468395600AA8}"/>
              </a:ext>
            </a:extLst>
          </p:cNvPr>
          <p:cNvSpPr>
            <a:spLocks noGrp="1"/>
          </p:cNvSpPr>
          <p:nvPr>
            <p:ph type="subTitle" idx="1"/>
          </p:nvPr>
        </p:nvSpPr>
        <p:spPr>
          <a:xfrm>
            <a:off x="1371599" y="3054545"/>
            <a:ext cx="5268037" cy="2567508"/>
          </a:xfrm>
        </p:spPr>
        <p:txBody>
          <a:bodyPr vert="horz" lIns="0" tIns="0" rIns="0" bIns="0" rtlCol="0" anchor="t">
            <a:normAutofit/>
          </a:bodyPr>
          <a:lstStyle/>
          <a:p>
            <a:pPr indent="-228600" algn="l">
              <a:lnSpc>
                <a:spcPct val="120000"/>
              </a:lnSpc>
              <a:buFont typeface="Arial" panose="020B0604020202020204" pitchFamily="34" charset="0"/>
              <a:buChar char="•"/>
            </a:pPr>
            <a:endParaRPr lang="en-US" dirty="0"/>
          </a:p>
          <a:p>
            <a:pPr indent="-228600" algn="l">
              <a:lnSpc>
                <a:spcPct val="120000"/>
              </a:lnSpc>
              <a:buFont typeface="Arial" panose="020B0604020202020204" pitchFamily="34" charset="0"/>
              <a:buChar char="•"/>
            </a:pPr>
            <a:r>
              <a:rPr lang="en-US" dirty="0" err="1"/>
              <a:t>Έν</a:t>
            </a:r>
            <a:r>
              <a:rPr lang="en-US" dirty="0"/>
              <a:t>α από τα θαύματα  του Χριστού</a:t>
            </a:r>
          </a:p>
          <a:p>
            <a:pPr indent="-228600" algn="l">
              <a:lnSpc>
                <a:spcPct val="120000"/>
              </a:lnSpc>
              <a:buFont typeface="Arial" panose="020B0604020202020204" pitchFamily="34" charset="0"/>
              <a:buChar char="•"/>
            </a:pPr>
            <a:r>
              <a:rPr lang="en-US" dirty="0"/>
              <a:t>Ιω.9</a:t>
            </a:r>
          </a:p>
          <a:p>
            <a:pPr indent="-228600" algn="l">
              <a:lnSpc>
                <a:spcPct val="120000"/>
              </a:lnSpc>
              <a:buFont typeface="Arial" panose="020B0604020202020204" pitchFamily="34" charset="0"/>
              <a:buChar char="•"/>
            </a:pPr>
            <a:r>
              <a:rPr lang="en-US" dirty="0"/>
              <a:t>Ο </a:t>
            </a:r>
            <a:r>
              <a:rPr lang="en-US" dirty="0" err="1"/>
              <a:t>Χριστός</a:t>
            </a:r>
            <a:r>
              <a:rPr lang="en-US" dirty="0"/>
              <a:t> π</a:t>
            </a:r>
            <a:r>
              <a:rPr lang="en-US" dirty="0" err="1"/>
              <a:t>ροσφέρει</a:t>
            </a:r>
            <a:r>
              <a:rPr lang="en-US" dirty="0"/>
              <a:t> </a:t>
            </a:r>
            <a:r>
              <a:rPr lang="en-US" dirty="0" err="1"/>
              <a:t>στους</a:t>
            </a:r>
            <a:r>
              <a:rPr lang="en-US" dirty="0"/>
              <a:t> α</a:t>
            </a:r>
            <a:r>
              <a:rPr lang="en-US" dirty="0" err="1"/>
              <a:t>νθρώ</a:t>
            </a:r>
            <a:r>
              <a:rPr lang="en-US" dirty="0"/>
              <a:t>πους το φω</a:t>
            </a:r>
            <a:r>
              <a:rPr lang="el-GR" dirty="0"/>
              <a:t>σ (</a:t>
            </a:r>
            <a:r>
              <a:rPr lang="el-GR" dirty="0" err="1"/>
              <a:t>σχολ.βιβλιο</a:t>
            </a:r>
            <a:endParaRPr lang="el-GR" dirty="0"/>
          </a:p>
          <a:p>
            <a:pPr indent="-228600" algn="l">
              <a:lnSpc>
                <a:spcPct val="120000"/>
              </a:lnSpc>
              <a:buFont typeface="Arial" panose="020B0604020202020204" pitchFamily="34" charset="0"/>
              <a:buChar char="•"/>
            </a:pPr>
            <a:r>
              <a:rPr lang="el-GR" dirty="0"/>
              <a:t>Σελ.80-84)</a:t>
            </a:r>
            <a:endParaRPr lang="en-US" dirty="0"/>
          </a:p>
        </p:txBody>
      </p:sp>
      <p:pic>
        <p:nvPicPr>
          <p:cNvPr id="1026" name="Picture 2">
            <a:extLst>
              <a:ext uri="{FF2B5EF4-FFF2-40B4-BE49-F238E27FC236}">
                <a16:creationId xmlns:a16="http://schemas.microsoft.com/office/drawing/2014/main" id="{E3F84A16-439F-4628-9B01-88834227BDE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288" r="2" b="10713"/>
          <a:stretch/>
        </p:blipFill>
        <p:spPr bwMode="auto">
          <a:xfrm>
            <a:off x="7047513" y="975645"/>
            <a:ext cx="4443447" cy="4443447"/>
          </a:xfrm>
          <a:custGeom>
            <a:avLst/>
            <a:gdLst/>
            <a:ahLst/>
            <a:cxnLst/>
            <a:rect l="l" t="t" r="r" b="b"/>
            <a:pathLst>
              <a:path w="4694238" h="4694238">
                <a:moveTo>
                  <a:pt x="2347119" y="0"/>
                </a:moveTo>
                <a:cubicBezTo>
                  <a:pt x="3643397" y="0"/>
                  <a:pt x="4694238" y="1050841"/>
                  <a:pt x="4694238" y="2347119"/>
                </a:cubicBezTo>
                <a:cubicBezTo>
                  <a:pt x="4694238" y="3643397"/>
                  <a:pt x="3643397" y="4694238"/>
                  <a:pt x="2347119" y="4694238"/>
                </a:cubicBezTo>
                <a:cubicBezTo>
                  <a:pt x="1050841" y="4694238"/>
                  <a:pt x="0" y="3643397"/>
                  <a:pt x="0" y="2347119"/>
                </a:cubicBezTo>
                <a:cubicBezTo>
                  <a:pt x="0" y="1050841"/>
                  <a:pt x="1050841" y="0"/>
                  <a:pt x="2347119"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80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0A15F5-891B-4B2B-B9D8-59D098739708}"/>
              </a:ext>
            </a:extLst>
          </p:cNvPr>
          <p:cNvSpPr>
            <a:spLocks noGrp="1"/>
          </p:cNvSpPr>
          <p:nvPr>
            <p:ph type="title"/>
          </p:nvPr>
        </p:nvSpPr>
        <p:spPr/>
        <p:txBody>
          <a:bodyPr/>
          <a:lstStyle/>
          <a:p>
            <a:r>
              <a:rPr lang="el-GR" dirty="0" err="1"/>
              <a:t>Επεξεργασια-ερμηνευτικα</a:t>
            </a:r>
            <a:r>
              <a:rPr lang="el-GR" dirty="0"/>
              <a:t> </a:t>
            </a:r>
            <a:r>
              <a:rPr lang="el-GR" dirty="0" err="1"/>
              <a:t>σχολια</a:t>
            </a:r>
            <a:endParaRPr lang="el-GR" dirty="0"/>
          </a:p>
        </p:txBody>
      </p:sp>
      <p:sp>
        <p:nvSpPr>
          <p:cNvPr id="3" name="Θέση περιεχομένου 2">
            <a:extLst>
              <a:ext uri="{FF2B5EF4-FFF2-40B4-BE49-F238E27FC236}">
                <a16:creationId xmlns:a16="http://schemas.microsoft.com/office/drawing/2014/main" id="{16540D3B-30BE-4B45-BC68-039CE348A6CE}"/>
              </a:ext>
            </a:extLst>
          </p:cNvPr>
          <p:cNvSpPr>
            <a:spLocks noGrp="1"/>
          </p:cNvSpPr>
          <p:nvPr>
            <p:ph idx="1"/>
          </p:nvPr>
        </p:nvSpPr>
        <p:spPr/>
        <p:txBody>
          <a:bodyPr>
            <a:normAutofit lnSpcReduction="10000"/>
          </a:bodyPr>
          <a:lstStyle/>
          <a:p>
            <a:r>
              <a:rPr lang="el-GR" dirty="0"/>
              <a:t>Στη θεραπεία του εκ γενετής τυφλού, ο Ιησούς απορρίπτει την εσφαλμένη αντίληψη των Ιουδαίων της εποχής του ότι η αρρώστια είναι πάντα αποτέλεσμα αμαρτίας, ότι δηλαδή η αρρώστια και η αναπηρία οφείλονται στις αμαρτίες του ίδιου του ανθρώπου ή των γονέων του και είναι η δίκαιη τιμωρία από τον Θεό.</a:t>
            </a:r>
          </a:p>
          <a:p>
            <a:r>
              <a:rPr lang="el-GR" dirty="0"/>
              <a:t>Η ζωή του τυφλού στην σχετική βιβλική αφήγηση, μπορούμε να φανταστούμε ότι   ήταν δραματική .Ζούσε απομονωμένος από τους ανθρώπους, εγκλωβισμένος στην αρρώστια του και αντιμετώπιζε την κατάκριση των ανθρώπων που απέδιδαν την αρρώστια στις αμαρτίες του.  Το πιο φρικτό , όμως, ήταν ότι ποτέ δεν είχε δει τον κόσμο και τις ομορφιές της φύσης και ζούσε φυλακισμένος στο σκοτάδι.</a:t>
            </a:r>
          </a:p>
          <a:p>
            <a:r>
              <a:rPr lang="el-GR" dirty="0"/>
              <a:t>Υπέφερε το προσωπικό του δράμα και ήταν πρόθυμος να δεχτεί το φως της αλήθειας και να το ακολουθήσει.</a:t>
            </a:r>
          </a:p>
        </p:txBody>
      </p:sp>
    </p:spTree>
    <p:extLst>
      <p:ext uri="{BB962C8B-B14F-4D97-AF65-F5344CB8AC3E}">
        <p14:creationId xmlns:p14="http://schemas.microsoft.com/office/powerpoint/2010/main" val="2187266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442025-1E8A-41A4-BD55-C3A13FB54AA6}"/>
              </a:ext>
            </a:extLst>
          </p:cNvPr>
          <p:cNvSpPr>
            <a:spLocks noGrp="1"/>
          </p:cNvSpPr>
          <p:nvPr>
            <p:ph type="title"/>
          </p:nvPr>
        </p:nvSpPr>
        <p:spPr/>
        <p:txBody>
          <a:bodyPr/>
          <a:lstStyle/>
          <a:p>
            <a:r>
              <a:rPr lang="el-GR" dirty="0"/>
              <a:t>ΕΠΕΞΕΡΓΑΣΙΑ-ΕΡΜΗΝΕΥΤΙΚΑ </a:t>
            </a:r>
            <a:r>
              <a:rPr lang="el-GR" dirty="0" err="1"/>
              <a:t>Σχολια</a:t>
            </a:r>
            <a:endParaRPr lang="el-GR" dirty="0"/>
          </a:p>
        </p:txBody>
      </p:sp>
      <p:sp>
        <p:nvSpPr>
          <p:cNvPr id="3" name="Θέση περιεχομένου 2">
            <a:extLst>
              <a:ext uri="{FF2B5EF4-FFF2-40B4-BE49-F238E27FC236}">
                <a16:creationId xmlns:a16="http://schemas.microsoft.com/office/drawing/2014/main" id="{D016C908-17CA-4A2C-9325-C0B73FAD9A8E}"/>
              </a:ext>
            </a:extLst>
          </p:cNvPr>
          <p:cNvSpPr>
            <a:spLocks noGrp="1"/>
          </p:cNvSpPr>
          <p:nvPr>
            <p:ph idx="1"/>
          </p:nvPr>
        </p:nvSpPr>
        <p:spPr/>
        <p:txBody>
          <a:bodyPr/>
          <a:lstStyle/>
          <a:p>
            <a:r>
              <a:rPr lang="el-GR" dirty="0"/>
              <a:t>Ο εκ γενετής τυφλός της βιβλικής αυτής αφήγησης λαμβάνει το φως του. </a:t>
            </a:r>
            <a:r>
              <a:rPr lang="el-GR" b="1" dirty="0">
                <a:solidFill>
                  <a:schemeClr val="accent5"/>
                </a:solidFill>
              </a:rPr>
              <a:t>ΤΙ ΣΗΜΑΙΝΕΙ ΑΥΤΌ;</a:t>
            </a:r>
          </a:p>
          <a:p>
            <a:r>
              <a:rPr lang="el-GR" dirty="0"/>
              <a:t>Πρώτον, αποκαθίσταται η όρασή του, δηλ. μπορεί και βλέπει τις ομορφιές του κόσμου.</a:t>
            </a:r>
          </a:p>
          <a:p>
            <a:r>
              <a:rPr lang="el-GR" dirty="0"/>
              <a:t>Δεύτερον, διαλύονται τα οποιαδήποτε σκοτάδια της ψυχής του και οι αμφιβολίες του καθώς λαμβάνει από τον Χριστό το δώρο να «βλέπει» την αλήθεια των πραγμάτων και τελικά να ομολογεί ότι ο Χριστός είναι ο αναμενόμενος Μεσσίας.</a:t>
            </a:r>
          </a:p>
          <a:p>
            <a:r>
              <a:rPr lang="el-GR" b="1" dirty="0"/>
              <a:t>Οι αντιδράσεις στο θαύμα: </a:t>
            </a:r>
            <a:r>
              <a:rPr lang="el-GR" dirty="0"/>
              <a:t>Των γειτόνων, των γονέων και των </a:t>
            </a:r>
            <a:r>
              <a:rPr lang="el-GR" dirty="0">
                <a:solidFill>
                  <a:schemeClr val="accent4"/>
                </a:solidFill>
              </a:rPr>
              <a:t>Φαρισαίων.</a:t>
            </a:r>
            <a:endParaRPr lang="el-GR" b="1" dirty="0">
              <a:solidFill>
                <a:schemeClr val="accent4"/>
              </a:solidFill>
            </a:endParaRPr>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3876057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DF2AEA-6166-4DD1-A10C-06BAAAA62ED6}"/>
              </a:ext>
            </a:extLst>
          </p:cNvPr>
          <p:cNvSpPr>
            <a:spLocks noGrp="1"/>
          </p:cNvSpPr>
          <p:nvPr>
            <p:ph type="title"/>
          </p:nvPr>
        </p:nvSpPr>
        <p:spPr/>
        <p:txBody>
          <a:bodyPr/>
          <a:lstStyle/>
          <a:p>
            <a:r>
              <a:rPr lang="el-GR" dirty="0"/>
              <a:t>Τι </a:t>
            </a:r>
            <a:r>
              <a:rPr lang="el-GR" dirty="0" err="1"/>
              <a:t>ηταν</a:t>
            </a:r>
            <a:r>
              <a:rPr lang="el-GR" dirty="0"/>
              <a:t> οι </a:t>
            </a:r>
            <a:r>
              <a:rPr lang="el-GR" dirty="0" err="1"/>
              <a:t>φαρισαιοι</a:t>
            </a:r>
            <a:r>
              <a:rPr lang="el-GR" dirty="0"/>
              <a:t>;</a:t>
            </a:r>
          </a:p>
        </p:txBody>
      </p:sp>
      <p:sp>
        <p:nvSpPr>
          <p:cNvPr id="3" name="Θέση περιεχομένου 2">
            <a:extLst>
              <a:ext uri="{FF2B5EF4-FFF2-40B4-BE49-F238E27FC236}">
                <a16:creationId xmlns:a16="http://schemas.microsoft.com/office/drawing/2014/main" id="{7EED3E8A-2807-424E-B731-363A3D118F1D}"/>
              </a:ext>
            </a:extLst>
          </p:cNvPr>
          <p:cNvSpPr>
            <a:spLocks noGrp="1"/>
          </p:cNvSpPr>
          <p:nvPr>
            <p:ph idx="1"/>
          </p:nvPr>
        </p:nvSpPr>
        <p:spPr/>
        <p:txBody>
          <a:bodyPr>
            <a:normAutofit fontScale="85000" lnSpcReduction="10000"/>
          </a:bodyPr>
          <a:lstStyle/>
          <a:p>
            <a:r>
              <a:rPr lang="el-GR" b="0" i="0" dirty="0">
                <a:solidFill>
                  <a:srgbClr val="000000"/>
                </a:solidFill>
                <a:effectLst/>
                <a:latin typeface="Roboto"/>
              </a:rPr>
              <a:t>Οι Φαρισαίοι ήταν μια ομάδα ειδικών στα χρόνια του Χριστού και  εκπροσωπούσαν ένα ισχυρό τμήμα της Ιουδαϊκής </a:t>
            </a:r>
            <a:r>
              <a:rPr lang="el-GR" b="0" i="0" dirty="0" err="1">
                <a:solidFill>
                  <a:srgbClr val="000000"/>
                </a:solidFill>
                <a:effectLst/>
                <a:latin typeface="Roboto"/>
              </a:rPr>
              <a:t>κοινωνίας.Πιστοί</a:t>
            </a:r>
            <a:r>
              <a:rPr lang="el-GR" b="0" i="0" dirty="0">
                <a:solidFill>
                  <a:srgbClr val="000000"/>
                </a:solidFill>
                <a:effectLst/>
                <a:latin typeface="Roboto"/>
              </a:rPr>
              <a:t> και προσηλωμένοι, τηρούσαν αυστηρά τις παραδόσεις και τους τύπους. Οι αντιλήψεις τους ήταν πιο κοντά σε αυτές της Παλαιάς Διαθήκης, </a:t>
            </a:r>
            <a:r>
              <a:rPr lang="el-GR" b="1" i="0" dirty="0">
                <a:solidFill>
                  <a:srgbClr val="000000"/>
                </a:solidFill>
                <a:effectLst/>
                <a:latin typeface="Roboto"/>
              </a:rPr>
              <a:t>θεωρούσαν ότι είναι ανώτεροι από τους υπόλοιπους και ασκούσαν ισχυρή επιρροή στη κοινωνία του Ισραήλ....</a:t>
            </a:r>
            <a:br>
              <a:rPr lang="el-GR" b="1" dirty="0"/>
            </a:br>
            <a:br>
              <a:rPr lang="el-GR" dirty="0"/>
            </a:br>
            <a:r>
              <a:rPr lang="el-GR" b="0" i="0" dirty="0">
                <a:solidFill>
                  <a:srgbClr val="000000"/>
                </a:solidFill>
                <a:effectLst/>
                <a:latin typeface="Roboto"/>
              </a:rPr>
              <a:t>Ο Ιησούς κατήγγειλε την υποκριτική ζωή τους και κατέκρινε το γεγονός ότι έδιναν έμφαση στην τυπολατρία, ενώ ήταν διεφθαρμένοι, φιλάργυροι, εγωιστές και άπληστοι που ισχυρίζονταν ότι ο Ιησούς ήθελε να καταργήσει τον Μωσαϊκό νόμο. Η τρυφερότητα και η ευσπλαχνία του Ιησού προς τους αμαρτωλούς και τους δυστυχισμένους τους έκανε έξαλλους διότι τους θεωρούσαν ανάξιους.</a:t>
            </a:r>
            <a:br>
              <a:rPr lang="el-GR" dirty="0"/>
            </a:br>
            <a:br>
              <a:rPr lang="el-GR" dirty="0"/>
            </a:br>
            <a:r>
              <a:rPr lang="el-GR" b="0" i="0" u="none" strike="noStrike" dirty="0">
                <a:solidFill>
                  <a:srgbClr val="D26932"/>
                </a:solidFill>
                <a:effectLst/>
                <a:latin typeface="Roboto"/>
                <a:hlinkClick r:id="rId2"/>
              </a:rPr>
              <a:t>/</a:t>
            </a:r>
            <a:r>
              <a:rPr lang="el-GR" b="1" i="0" dirty="0">
                <a:solidFill>
                  <a:srgbClr val="111111"/>
                </a:solidFill>
                <a:effectLst/>
                <a:latin typeface="Roboto"/>
              </a:rPr>
              <a:t>Σήμερα χρησιμοποιούμε τη λέξη φαρισαίοι για τους υποκριτές και υποχθόνιους ανθρώπους. Την εποχή που έζησε ο Χριστός οι γραμματείς και οι φαρισαίοι ήταν η άρχουσα τάξη που λειτουργούσε για τα δικά της συμφέροντα.</a:t>
            </a:r>
            <a:endParaRPr lang="el-GR" b="0" i="0" dirty="0">
              <a:solidFill>
                <a:srgbClr val="111111"/>
              </a:solidFill>
              <a:effectLst/>
              <a:latin typeface="Roboto"/>
            </a:endParaRPr>
          </a:p>
          <a:p>
            <a:endParaRPr lang="el-GR" dirty="0"/>
          </a:p>
        </p:txBody>
      </p:sp>
    </p:spTree>
    <p:extLst>
      <p:ext uri="{BB962C8B-B14F-4D97-AF65-F5344CB8AC3E}">
        <p14:creationId xmlns:p14="http://schemas.microsoft.com/office/powerpoint/2010/main" val="427573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C25297-EF2D-478A-B720-13AE5D264047}"/>
              </a:ext>
            </a:extLst>
          </p:cNvPr>
          <p:cNvSpPr>
            <a:spLocks noGrp="1"/>
          </p:cNvSpPr>
          <p:nvPr>
            <p:ph type="title"/>
          </p:nvPr>
        </p:nvSpPr>
        <p:spPr/>
        <p:txBody>
          <a:bodyPr/>
          <a:lstStyle/>
          <a:p>
            <a:r>
              <a:rPr lang="el-GR" dirty="0"/>
              <a:t>ΤΙ ΔΕΝ </a:t>
            </a:r>
            <a:r>
              <a:rPr lang="el-GR" dirty="0">
                <a:solidFill>
                  <a:schemeClr val="accent5"/>
                </a:solidFill>
              </a:rPr>
              <a:t>«ΒΛΕΠΟΥΝ»</a:t>
            </a:r>
            <a:r>
              <a:rPr lang="el-GR" dirty="0"/>
              <a:t> ΟΙ ΦΑΡΙΣΑΙΟΙ</a:t>
            </a:r>
          </a:p>
        </p:txBody>
      </p:sp>
      <p:sp>
        <p:nvSpPr>
          <p:cNvPr id="3" name="Θέση περιεχομένου 2">
            <a:extLst>
              <a:ext uri="{FF2B5EF4-FFF2-40B4-BE49-F238E27FC236}">
                <a16:creationId xmlns:a16="http://schemas.microsoft.com/office/drawing/2014/main" id="{72DF57EC-3C74-4336-9300-08A6CEA14852}"/>
              </a:ext>
            </a:extLst>
          </p:cNvPr>
          <p:cNvSpPr>
            <a:spLocks noGrp="1"/>
          </p:cNvSpPr>
          <p:nvPr>
            <p:ph idx="1"/>
          </p:nvPr>
        </p:nvSpPr>
        <p:spPr/>
        <p:txBody>
          <a:bodyPr/>
          <a:lstStyle/>
          <a:p>
            <a:r>
              <a:rPr lang="el-GR" sz="3200" dirty="0"/>
              <a:t>Ότι ο Χριστός:</a:t>
            </a:r>
          </a:p>
          <a:p>
            <a:r>
              <a:rPr lang="el-GR" sz="3200" b="1" dirty="0"/>
              <a:t>Είναι απεσταλμένος του Θεού</a:t>
            </a:r>
          </a:p>
          <a:p>
            <a:r>
              <a:rPr lang="el-GR" sz="3200" b="1" dirty="0"/>
              <a:t>Κάνει θαύματα</a:t>
            </a:r>
          </a:p>
          <a:p>
            <a:r>
              <a:rPr lang="el-GR" sz="3200" b="1" dirty="0"/>
              <a:t>Δεν είναι αμαρτωλός</a:t>
            </a:r>
          </a:p>
          <a:p>
            <a:r>
              <a:rPr lang="el-GR" sz="3200" b="1" dirty="0"/>
              <a:t>Είναι Διδάσκαλος</a:t>
            </a:r>
          </a:p>
        </p:txBody>
      </p:sp>
      <p:pic>
        <p:nvPicPr>
          <p:cNvPr id="4" name="Picture 2">
            <a:extLst>
              <a:ext uri="{FF2B5EF4-FFF2-40B4-BE49-F238E27FC236}">
                <a16:creationId xmlns:a16="http://schemas.microsoft.com/office/drawing/2014/main" id="{932C348B-EB60-45BE-93BF-724B59BD95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2854" y="3252276"/>
            <a:ext cx="4779146" cy="3151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926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EA76FB-055D-4D0D-B758-36D5E12160F9}"/>
              </a:ext>
            </a:extLst>
          </p:cNvPr>
          <p:cNvSpPr>
            <a:spLocks noGrp="1"/>
          </p:cNvSpPr>
          <p:nvPr>
            <p:ph type="title"/>
          </p:nvPr>
        </p:nvSpPr>
        <p:spPr/>
        <p:txBody>
          <a:bodyPr/>
          <a:lstStyle/>
          <a:p>
            <a:r>
              <a:rPr lang="el-GR" dirty="0"/>
              <a:t>Ο </a:t>
            </a:r>
            <a:r>
              <a:rPr lang="el-GR" dirty="0" err="1"/>
              <a:t>τυφλοσ</a:t>
            </a:r>
            <a:r>
              <a:rPr lang="el-GR" dirty="0"/>
              <a:t> </a:t>
            </a:r>
            <a:r>
              <a:rPr lang="el-GR" dirty="0">
                <a:solidFill>
                  <a:schemeClr val="accent5"/>
                </a:solidFill>
              </a:rPr>
              <a:t>«</a:t>
            </a:r>
            <a:r>
              <a:rPr lang="el-GR" dirty="0" err="1">
                <a:solidFill>
                  <a:schemeClr val="accent5"/>
                </a:solidFill>
              </a:rPr>
              <a:t>βλεπει</a:t>
            </a:r>
            <a:r>
              <a:rPr lang="el-GR" dirty="0">
                <a:solidFill>
                  <a:schemeClr val="accent5"/>
                </a:solidFill>
              </a:rPr>
              <a:t>»:</a:t>
            </a:r>
            <a:br>
              <a:rPr lang="el-GR" dirty="0"/>
            </a:br>
            <a:endParaRPr lang="el-GR" dirty="0"/>
          </a:p>
        </p:txBody>
      </p:sp>
      <p:sp>
        <p:nvSpPr>
          <p:cNvPr id="3" name="Θέση περιεχομένου 2">
            <a:extLst>
              <a:ext uri="{FF2B5EF4-FFF2-40B4-BE49-F238E27FC236}">
                <a16:creationId xmlns:a16="http://schemas.microsoft.com/office/drawing/2014/main" id="{2B203EED-95F7-4793-9306-5723939BD55D}"/>
              </a:ext>
            </a:extLst>
          </p:cNvPr>
          <p:cNvSpPr>
            <a:spLocks noGrp="1"/>
          </p:cNvSpPr>
          <p:nvPr>
            <p:ph idx="1"/>
          </p:nvPr>
        </p:nvSpPr>
        <p:spPr/>
        <p:txBody>
          <a:bodyPr/>
          <a:lstStyle/>
          <a:p>
            <a:r>
              <a:rPr lang="el-GR" sz="3600" dirty="0"/>
              <a:t>Ότι ο Χριστός :</a:t>
            </a:r>
          </a:p>
          <a:p>
            <a:r>
              <a:rPr lang="el-GR" sz="3600" dirty="0"/>
              <a:t> Είναι προφήτης</a:t>
            </a:r>
          </a:p>
          <a:p>
            <a:r>
              <a:rPr lang="el-GR" sz="3600" dirty="0"/>
              <a:t>Είναι διδάσκαλος κάνει θαύματα</a:t>
            </a:r>
          </a:p>
          <a:p>
            <a:r>
              <a:rPr lang="el-GR" sz="3600" dirty="0"/>
              <a:t>Είναι «Υιός Θεού»</a:t>
            </a:r>
          </a:p>
          <a:p>
            <a:endParaRPr lang="el-GR" dirty="0"/>
          </a:p>
        </p:txBody>
      </p:sp>
      <p:pic>
        <p:nvPicPr>
          <p:cNvPr id="4" name="Picture 2" descr="Η θεραπεία του εκ γενετής τυφλού. Ιωάννου κεφ. 9 (θ) στίχ. 1-41 (ερμηνεία-ανάλυση περικοπής)">
            <a:extLst>
              <a:ext uri="{FF2B5EF4-FFF2-40B4-BE49-F238E27FC236}">
                <a16:creationId xmlns:a16="http://schemas.microsoft.com/office/drawing/2014/main" id="{0EC2731A-4CFC-439A-A42A-159D5CAC7D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2405" y="4091940"/>
            <a:ext cx="3580475" cy="2207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632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BB02FB-F40E-4CD9-8CE8-8B99DFA08AEC}"/>
              </a:ext>
            </a:extLst>
          </p:cNvPr>
          <p:cNvSpPr>
            <a:spLocks noGrp="1"/>
          </p:cNvSpPr>
          <p:nvPr>
            <p:ph type="title"/>
          </p:nvPr>
        </p:nvSpPr>
        <p:spPr/>
        <p:txBody>
          <a:bodyPr/>
          <a:lstStyle/>
          <a:p>
            <a:r>
              <a:rPr lang="el-GR" dirty="0">
                <a:solidFill>
                  <a:srgbClr val="FF0000"/>
                </a:solidFill>
              </a:rPr>
              <a:t>ΕΡΓΑΣΙΑ</a:t>
            </a:r>
          </a:p>
        </p:txBody>
      </p:sp>
      <p:sp>
        <p:nvSpPr>
          <p:cNvPr id="3" name="Θέση περιεχομένου 2">
            <a:extLst>
              <a:ext uri="{FF2B5EF4-FFF2-40B4-BE49-F238E27FC236}">
                <a16:creationId xmlns:a16="http://schemas.microsoft.com/office/drawing/2014/main" id="{EFF40C43-D37E-4E49-9885-E7EDB9F5D1E2}"/>
              </a:ext>
            </a:extLst>
          </p:cNvPr>
          <p:cNvSpPr>
            <a:spLocks noGrp="1"/>
          </p:cNvSpPr>
          <p:nvPr>
            <p:ph idx="1"/>
          </p:nvPr>
        </p:nvSpPr>
        <p:spPr/>
        <p:txBody>
          <a:bodyPr>
            <a:normAutofit/>
          </a:bodyPr>
          <a:lstStyle/>
          <a:p>
            <a:r>
              <a:rPr lang="el-GR" sz="3200" dirty="0"/>
              <a:t>Βρείτε και παρακολουθείστε στο </a:t>
            </a:r>
            <a:r>
              <a:rPr lang="en-US" sz="3200" dirty="0" err="1"/>
              <a:t>youtube</a:t>
            </a:r>
            <a:r>
              <a:rPr lang="en-US" sz="3200" dirty="0"/>
              <a:t> </a:t>
            </a:r>
            <a:r>
              <a:rPr lang="el-GR" sz="3200" dirty="0"/>
              <a:t>: </a:t>
            </a:r>
            <a:r>
              <a:rPr lang="el-GR" sz="3200"/>
              <a:t>το βίντεο </a:t>
            </a:r>
            <a:r>
              <a:rPr lang="el-GR" sz="3200" dirty="0">
                <a:solidFill>
                  <a:srgbClr val="00B050"/>
                </a:solidFill>
              </a:rPr>
              <a:t>ΠΡΩΤΑΓΩΝΙΣΤΕΣ, ΤΙ ΧΡΩΜΑ ΕΧΕΙ ΤΟ ΣΚΟΤΑΔΙ, μέρος 1ο (διάρκεια 10.31’)</a:t>
            </a:r>
          </a:p>
          <a:p>
            <a:r>
              <a:rPr lang="el-GR" sz="3200" b="1" dirty="0"/>
              <a:t>Στη συνέχεια</a:t>
            </a:r>
            <a:r>
              <a:rPr lang="el-GR" sz="3200" dirty="0"/>
              <a:t>, στο τετράδιό σας, σε μια παράγραφο, να το σχολιάσετε </a:t>
            </a:r>
            <a:r>
              <a:rPr lang="el-GR" sz="3200" dirty="0">
                <a:solidFill>
                  <a:schemeClr val="accent4"/>
                </a:solidFill>
              </a:rPr>
              <a:t>(</a:t>
            </a:r>
            <a:r>
              <a:rPr lang="el-GR" sz="3200" b="1" dirty="0">
                <a:solidFill>
                  <a:schemeClr val="accent4"/>
                </a:solidFill>
              </a:rPr>
              <a:t>τι εντύπωση</a:t>
            </a:r>
            <a:r>
              <a:rPr lang="el-GR" sz="3200" dirty="0">
                <a:solidFill>
                  <a:srgbClr val="0070C0"/>
                </a:solidFill>
              </a:rPr>
              <a:t>, </a:t>
            </a:r>
            <a:r>
              <a:rPr lang="el-GR" sz="3200" b="1" dirty="0">
                <a:solidFill>
                  <a:srgbClr val="0070C0"/>
                </a:solidFill>
              </a:rPr>
              <a:t>τι σκέψεις </a:t>
            </a:r>
            <a:r>
              <a:rPr lang="el-GR" sz="3200" b="1" dirty="0">
                <a:solidFill>
                  <a:srgbClr val="FF0000"/>
                </a:solidFill>
              </a:rPr>
              <a:t>και τι συναισθήματα </a:t>
            </a:r>
            <a:r>
              <a:rPr lang="el-GR" sz="3200" b="1" dirty="0"/>
              <a:t>σας δημιούργησε).</a:t>
            </a:r>
          </a:p>
        </p:txBody>
      </p:sp>
    </p:spTree>
    <p:extLst>
      <p:ext uri="{BB962C8B-B14F-4D97-AF65-F5344CB8AC3E}">
        <p14:creationId xmlns:p14="http://schemas.microsoft.com/office/powerpoint/2010/main" val="2897725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2055B8-F12C-4D14-BC78-1F83AA124EC2}"/>
              </a:ext>
            </a:extLst>
          </p:cNvPr>
          <p:cNvSpPr>
            <a:spLocks noGrp="1"/>
          </p:cNvSpPr>
          <p:nvPr>
            <p:ph type="title"/>
          </p:nvPr>
        </p:nvSpPr>
        <p:spPr>
          <a:xfrm>
            <a:off x="975360" y="786384"/>
            <a:ext cx="10241280" cy="465367"/>
          </a:xfrm>
        </p:spPr>
        <p:txBody>
          <a:bodyPr>
            <a:normAutofit/>
          </a:bodyPr>
          <a:lstStyle/>
          <a:p>
            <a:r>
              <a:rPr lang="el-GR" sz="2400" dirty="0">
                <a:solidFill>
                  <a:schemeClr val="accent4"/>
                </a:solidFill>
              </a:rPr>
              <a:t>ΕΡΩΤΗΣΕΙΣ (Να τις </a:t>
            </a:r>
            <a:r>
              <a:rPr lang="el-GR" sz="2400" dirty="0" err="1">
                <a:solidFill>
                  <a:schemeClr val="accent4"/>
                </a:solidFill>
              </a:rPr>
              <a:t>απαντησετε</a:t>
            </a:r>
            <a:r>
              <a:rPr lang="el-GR" sz="2400" dirty="0">
                <a:solidFill>
                  <a:schemeClr val="accent4"/>
                </a:solidFill>
              </a:rPr>
              <a:t> στο </a:t>
            </a:r>
            <a:r>
              <a:rPr lang="el-GR" sz="2400" dirty="0" err="1">
                <a:solidFill>
                  <a:schemeClr val="accent4"/>
                </a:solidFill>
              </a:rPr>
              <a:t>τετραδιο</a:t>
            </a:r>
            <a:r>
              <a:rPr lang="el-GR" sz="2400" dirty="0">
                <a:solidFill>
                  <a:schemeClr val="accent4"/>
                </a:solidFill>
              </a:rPr>
              <a:t>)</a:t>
            </a:r>
          </a:p>
        </p:txBody>
      </p:sp>
      <p:sp>
        <p:nvSpPr>
          <p:cNvPr id="3" name="Θέση περιεχομένου 2">
            <a:extLst>
              <a:ext uri="{FF2B5EF4-FFF2-40B4-BE49-F238E27FC236}">
                <a16:creationId xmlns:a16="http://schemas.microsoft.com/office/drawing/2014/main" id="{5083C8C4-77A0-4EA8-A782-CA4E1686BE7C}"/>
              </a:ext>
            </a:extLst>
          </p:cNvPr>
          <p:cNvSpPr>
            <a:spLocks noGrp="1"/>
          </p:cNvSpPr>
          <p:nvPr>
            <p:ph idx="1"/>
          </p:nvPr>
        </p:nvSpPr>
        <p:spPr/>
        <p:txBody>
          <a:bodyPr>
            <a:normAutofit fontScale="92500"/>
          </a:bodyPr>
          <a:lstStyle/>
          <a:p>
            <a:pPr marL="0" indent="0">
              <a:buNone/>
            </a:pPr>
            <a:r>
              <a:rPr lang="el-GR" sz="2400" dirty="0"/>
              <a:t>1.Το ερώτημα των μαθητών του Χριστού πάνω σε ποιες αντιλήψεις των Ιουδαίων στηρίζεται;</a:t>
            </a:r>
          </a:p>
          <a:p>
            <a:pPr marL="0" indent="0">
              <a:buNone/>
            </a:pPr>
            <a:r>
              <a:rPr lang="el-GR" sz="2400" dirty="0"/>
              <a:t>2.Πως αντιδρούν οι γείτονες και οι γονείς του τυφλού μπροστά στη θεραπεία του;</a:t>
            </a:r>
          </a:p>
          <a:p>
            <a:pPr marL="0" indent="0">
              <a:buNone/>
            </a:pPr>
            <a:r>
              <a:rPr lang="el-GR" sz="2400" dirty="0"/>
              <a:t>3. Τι ήταν  οι Φαρισαίοι και πως αντέδρασαν στο θαύμα της θεραπείας του τυφλού.</a:t>
            </a:r>
          </a:p>
          <a:p>
            <a:pPr marL="0" indent="0">
              <a:buNone/>
            </a:pPr>
            <a:r>
              <a:rPr lang="el-GR" sz="2400" dirty="0"/>
              <a:t>4.Παρακολουθώντας τον εκ γενετής τυφλό από τη στιγμή που τον </a:t>
            </a:r>
            <a:r>
              <a:rPr lang="el-GR" sz="2400" dirty="0" err="1"/>
              <a:t>πρωτοαντίκρυσαν</a:t>
            </a:r>
            <a:r>
              <a:rPr lang="el-GR" sz="2400" dirty="0"/>
              <a:t> ο Χριστός και οι μαθητές του ως την τελευταία του συνάντηση με τον Χριστό, περιγράψτε πως άλλαζε σταδιακά και εξελισσόταν η προσωπικότητα αυτού του ανθρώπου.</a:t>
            </a:r>
          </a:p>
        </p:txBody>
      </p:sp>
    </p:spTree>
    <p:extLst>
      <p:ext uri="{BB962C8B-B14F-4D97-AF65-F5344CB8AC3E}">
        <p14:creationId xmlns:p14="http://schemas.microsoft.com/office/powerpoint/2010/main" val="2096227619"/>
      </p:ext>
    </p:extLst>
  </p:cSld>
  <p:clrMapOvr>
    <a:masterClrMapping/>
  </p:clrMapOvr>
</p:sld>
</file>

<file path=ppt/theme/theme1.xml><?xml version="1.0" encoding="utf-8"?>
<a:theme xmlns:a="http://schemas.openxmlformats.org/drawingml/2006/main" name="GradientRiseVTI">
  <a:themeElements>
    <a:clrScheme name="GradientRise">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155</TotalTime>
  <Words>754</Words>
  <Application>Microsoft Office PowerPoint</Application>
  <PresentationFormat>Ευρεία οθόνη</PresentationFormat>
  <Paragraphs>55</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Avenir Next LT Pro</vt:lpstr>
      <vt:lpstr>Roboto</vt:lpstr>
      <vt:lpstr>GradientRiseVTI</vt:lpstr>
      <vt:lpstr>Μαθημα 14:οχριστοσ φανερωνει με σημεια έναν καινουριο κοσμο(χαρακτηριστε ωσ σωστεσ ή λανθασμενεσ τις παρακατω προτασεισ)</vt:lpstr>
      <vt:lpstr>Η ΘΕΡΑΠΕΙΑ ΤΟΥ ΕΚ ΓΕΝΕΤΗΣ ΤΥΦΛΟΥ</vt:lpstr>
      <vt:lpstr>Επεξεργασια-ερμηνευτικα σχολια</vt:lpstr>
      <vt:lpstr>ΕΠΕΞΕΡΓΑΣΙΑ-ΕΡΜΗΝΕΥΤΙΚΑ Σχολια</vt:lpstr>
      <vt:lpstr>Τι ηταν οι φαρισαιοι;</vt:lpstr>
      <vt:lpstr>ΤΙ ΔΕΝ «ΒΛΕΠΟΥΝ» ΟΙ ΦΑΡΙΣΑΙΟΙ</vt:lpstr>
      <vt:lpstr>Ο τυφλοσ «βλεπει»: </vt:lpstr>
      <vt:lpstr>ΕΡΓΑΣΙΑ</vt:lpstr>
      <vt:lpstr>ΕΡΩΤΗΣΕΙΣ (Να τις απαντησετε στο τετραδιο)</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DINIAROPOULOU STAVROULA</dc:creator>
  <cp:lastModifiedBy>DINIAROPOULOU STAVROULA</cp:lastModifiedBy>
  <cp:revision>2</cp:revision>
  <dcterms:created xsi:type="dcterms:W3CDTF">2021-04-02T10:15:47Z</dcterms:created>
  <dcterms:modified xsi:type="dcterms:W3CDTF">2021-04-03T09:09:42Z</dcterms:modified>
</cp:coreProperties>
</file>