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 bookmarkIdSeed="2">
  <p:sldMasterIdLst>
    <p:sldMasterId id="2147483648" r:id="rId1"/>
  </p:sldMasterIdLst>
  <p:sldIdLst>
    <p:sldId id="256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2"/>
    <p:restoredTop sz="94693"/>
  </p:normalViewPr>
  <p:slideViewPr>
    <p:cSldViewPr snapToGrid="0" snapToObjects="1">
      <p:cViewPr varScale="1">
        <p:scale>
          <a:sx n="171" d="100"/>
          <a:sy n="171" d="100"/>
        </p:scale>
        <p:origin x="192" y="8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el-GR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48A87A34-81AB-432B-8DAE-1953F412C126}" type="datetimeFigureOut">
              <a:rPr lang="en-US" dirty="0"/>
              <a:pPr/>
              <a:t>11/21/24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l-GR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11/21/24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el-GR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11/21/24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l-GR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11/21/24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el-GR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11/21/24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l-GR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11/21/24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l-GR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11/21/24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l-GR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11/21/24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11/21/24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el-GR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11/21/24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smtClean="0"/>
              <a:t>Drag picture to placeholder or click icon to add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el-GR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11/21/24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el-GR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6</a:t>
            </a:r>
          </a:p>
          <a:p>
            <a:pPr lvl="6"/>
            <a:r>
              <a:rPr lang="en-US" dirty="0"/>
              <a:t>7</a:t>
            </a:r>
          </a:p>
          <a:p>
            <a:pPr lvl="7"/>
            <a:r>
              <a:rPr lang="en-US" dirty="0"/>
              <a:t>8</a:t>
            </a:r>
          </a:p>
          <a:p>
            <a:pPr lvl="8"/>
            <a:r>
              <a:rPr lang="en-US" dirty="0"/>
              <a:t>9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11/21/24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Α ΕΠΕΙΣΟΔΙΟ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/>
              <a:t>Α ΣΚΗΝΗ ΣΤ. 437-338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47961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4009" y="297365"/>
            <a:ext cx="9129131" cy="5355312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indent="180340">
              <a:lnSpc>
                <a:spcPct val="150000"/>
              </a:lnSpc>
              <a:spcAft>
                <a:spcPts val="0"/>
              </a:spcAft>
            </a:pPr>
            <a:r>
              <a:rPr lang="el-GR" b="1" dirty="0">
                <a:latin typeface="Calibri" charset="0"/>
                <a:ea typeface="Calibri" charset="0"/>
                <a:cs typeface="Times New Roman" charset="0"/>
              </a:rPr>
              <a:t>ΜΕΝΕΛΑΟΣ</a:t>
            </a:r>
            <a:r>
              <a:rPr lang="el-GR" dirty="0">
                <a:latin typeface="Calibri" charset="0"/>
                <a:ea typeface="Calibri" charset="0"/>
                <a:cs typeface="Times New Roman" charset="0"/>
              </a:rPr>
              <a:t>: </a:t>
            </a:r>
            <a:r>
              <a:rPr lang="el-GR" dirty="0" smtClean="0">
                <a:latin typeface="Calibri" charset="0"/>
                <a:ea typeface="Calibri" charset="0"/>
                <a:cs typeface="Times New Roman" charset="0"/>
              </a:rPr>
              <a:t>	Πέλοπα</a:t>
            </a:r>
            <a:r>
              <a:rPr lang="el-GR" dirty="0">
                <a:latin typeface="Calibri" charset="0"/>
                <a:ea typeface="Calibri" charset="0"/>
                <a:cs typeface="Times New Roman" charset="0"/>
              </a:rPr>
              <a:t>, που αγωνίστηκες στην </a:t>
            </a:r>
            <a:r>
              <a:rPr lang="el-GR" dirty="0" err="1">
                <a:latin typeface="Calibri" charset="0"/>
                <a:ea typeface="Calibri" charset="0"/>
                <a:cs typeface="Times New Roman" charset="0"/>
              </a:rPr>
              <a:t>Πίσα</a:t>
            </a:r>
            <a:endParaRPr lang="en-US" dirty="0">
              <a:latin typeface="Calibri" charset="0"/>
              <a:ea typeface="Calibri" charset="0"/>
              <a:cs typeface="Times New Roman" charset="0"/>
            </a:endParaRPr>
          </a:p>
          <a:p>
            <a:pPr indent="180340">
              <a:lnSpc>
                <a:spcPct val="150000"/>
              </a:lnSpc>
              <a:spcAft>
                <a:spcPts val="0"/>
              </a:spcAft>
            </a:pPr>
            <a:r>
              <a:rPr lang="el-GR" dirty="0">
                <a:latin typeface="Calibri" charset="0"/>
                <a:ea typeface="Calibri" charset="0"/>
                <a:cs typeface="Times New Roman" charset="0"/>
              </a:rPr>
              <a:t> </a:t>
            </a:r>
            <a:r>
              <a:rPr lang="el-GR" dirty="0" smtClean="0">
                <a:latin typeface="Calibri" charset="0"/>
                <a:ea typeface="Calibri" charset="0"/>
                <a:cs typeface="Times New Roman" charset="0"/>
              </a:rPr>
              <a:t>                      	τον </a:t>
            </a:r>
            <a:r>
              <a:rPr lang="el-GR" dirty="0" err="1">
                <a:latin typeface="Calibri" charset="0"/>
                <a:ea typeface="Calibri" charset="0"/>
                <a:cs typeface="Times New Roman" charset="0"/>
              </a:rPr>
              <a:t>Οινόμαο</a:t>
            </a:r>
            <a:r>
              <a:rPr lang="el-GR" dirty="0">
                <a:latin typeface="Calibri" charset="0"/>
                <a:ea typeface="Calibri" charset="0"/>
                <a:cs typeface="Times New Roman" charset="0"/>
              </a:rPr>
              <a:t> σ' αρματοδρομίες, τότε,</a:t>
            </a:r>
            <a:endParaRPr lang="en-US" dirty="0">
              <a:latin typeface="Calibri" charset="0"/>
              <a:ea typeface="Calibri" charset="0"/>
              <a:cs typeface="Times New Roman" charset="0"/>
            </a:endParaRPr>
          </a:p>
          <a:p>
            <a:r>
              <a:rPr lang="el-GR" dirty="0">
                <a:latin typeface="Calibri" charset="0"/>
                <a:ea typeface="Calibri" charset="0"/>
                <a:cs typeface="Times New Roman" charset="0"/>
              </a:rPr>
              <a:t> </a:t>
            </a:r>
            <a:r>
              <a:rPr lang="el-GR" dirty="0" smtClean="0">
                <a:latin typeface="Calibri" charset="0"/>
                <a:ea typeface="Calibri" charset="0"/>
                <a:cs typeface="Times New Roman" charset="0"/>
              </a:rPr>
              <a:t>      				που </a:t>
            </a:r>
            <a:r>
              <a:rPr lang="el-GR" dirty="0">
                <a:latin typeface="Calibri" charset="0"/>
                <a:ea typeface="Calibri" charset="0"/>
                <a:cs typeface="Times New Roman" charset="0"/>
              </a:rPr>
              <a:t>'</a:t>
            </a:r>
            <a:r>
              <a:rPr lang="el-GR" dirty="0" err="1">
                <a:latin typeface="Calibri" charset="0"/>
                <a:ea typeface="Calibri" charset="0"/>
                <a:cs typeface="Times New Roman" charset="0"/>
              </a:rPr>
              <a:t>χες</a:t>
            </a:r>
            <a:r>
              <a:rPr lang="el-GR" dirty="0">
                <a:latin typeface="Calibri" charset="0"/>
                <a:ea typeface="Calibri" charset="0"/>
                <a:cs typeface="Times New Roman" charset="0"/>
              </a:rPr>
              <a:t> καλέσει τους θεούς σε δείπνο,</a:t>
            </a:r>
            <a:r>
              <a:rPr lang="en-US" dirty="0"/>
              <a:t> </a:t>
            </a:r>
            <a:endParaRPr lang="el-GR" dirty="0" smtClean="0"/>
          </a:p>
          <a:p>
            <a:pPr lvl="4"/>
            <a:r>
              <a:rPr lang="el-GR" u="sng" dirty="0"/>
              <a:t>να '</a:t>
            </a:r>
            <a:r>
              <a:rPr lang="el-GR" u="sng" dirty="0" err="1"/>
              <a:t>χανες</a:t>
            </a:r>
            <a:r>
              <a:rPr lang="el-GR" u="sng" dirty="0"/>
              <a:t> τη ζωή σου</a:t>
            </a:r>
            <a:r>
              <a:rPr lang="el-GR" dirty="0"/>
              <a:t>, πριν </a:t>
            </a:r>
            <a:r>
              <a:rPr lang="el-GR" dirty="0" smtClean="0"/>
              <a:t>ακόμα			(μέγεθος δυστυχίας)</a:t>
            </a:r>
            <a:r>
              <a:rPr lang="el-GR" dirty="0"/>
              <a:t/>
            </a:r>
            <a:br>
              <a:rPr lang="el-GR" dirty="0"/>
            </a:br>
            <a:r>
              <a:rPr lang="el-GR" dirty="0"/>
              <a:t>γεννήσεις το γονιό μου, τον Ατρέα,</a:t>
            </a:r>
            <a:br>
              <a:rPr lang="el-GR" dirty="0"/>
            </a:br>
            <a:r>
              <a:rPr lang="el-GR" dirty="0"/>
              <a:t>κι εκείνος πάλι από την </a:t>
            </a:r>
            <a:r>
              <a:rPr lang="el-GR" dirty="0" err="1"/>
              <a:t>Αερόπη</a:t>
            </a:r>
            <a:r>
              <a:rPr lang="el-GR" dirty="0"/>
              <a:t/>
            </a:r>
            <a:br>
              <a:rPr lang="el-GR" dirty="0"/>
            </a:br>
            <a:r>
              <a:rPr lang="el-GR" dirty="0"/>
              <a:t>δυο γιους, τον Αγαμέμνονα κι εμένα</a:t>
            </a:r>
            <a:br>
              <a:rPr lang="el-GR" dirty="0"/>
            </a:br>
            <a:r>
              <a:rPr lang="el-GR" u="sng" dirty="0"/>
              <a:t>το Μενέλαο, </a:t>
            </a:r>
            <a:r>
              <a:rPr lang="el-GR" dirty="0"/>
              <a:t>ζευγάρι ξακουσμένο· </a:t>
            </a:r>
            <a:r>
              <a:rPr lang="en-US" dirty="0"/>
              <a:t> </a:t>
            </a:r>
            <a:r>
              <a:rPr lang="el-GR" dirty="0" smtClean="0"/>
              <a:t>              (</a:t>
            </a:r>
            <a:r>
              <a:rPr lang="el-GR" dirty="0" err="1" smtClean="0"/>
              <a:t>αυτοσύσταση</a:t>
            </a:r>
            <a:r>
              <a:rPr lang="el-GR" dirty="0" smtClean="0"/>
              <a:t>)  </a:t>
            </a:r>
            <a:endParaRPr lang="el-GR" sz="2400" dirty="0" smtClean="0"/>
          </a:p>
          <a:p>
            <a:pPr lvl="4"/>
            <a:r>
              <a:rPr lang="el-GR" dirty="0"/>
              <a:t>γιατί θαρρώ –και καυχησιά δεν είναι–</a:t>
            </a:r>
            <a:endParaRPr lang="en-US" dirty="0"/>
          </a:p>
          <a:p>
            <a:pPr lvl="4"/>
            <a:r>
              <a:rPr lang="el-GR" dirty="0"/>
              <a:t>πως με καράβια </a:t>
            </a:r>
            <a:r>
              <a:rPr lang="el-GR" u="sng" dirty="0"/>
              <a:t>οδήγησα στην </a:t>
            </a:r>
            <a:r>
              <a:rPr lang="el-GR" u="sng" dirty="0" smtClean="0"/>
              <a:t>Τροία	</a:t>
            </a:r>
            <a:endParaRPr lang="en-US" u="sng" dirty="0"/>
          </a:p>
          <a:p>
            <a:pPr lvl="4"/>
            <a:r>
              <a:rPr lang="el-GR" u="sng" dirty="0"/>
              <a:t>στράτευμα πλήθος </a:t>
            </a:r>
            <a:r>
              <a:rPr lang="el-GR" dirty="0"/>
              <a:t>κι όχι με τη βία</a:t>
            </a:r>
            <a:endParaRPr lang="en-US" dirty="0"/>
          </a:p>
          <a:p>
            <a:pPr lvl="4"/>
            <a:r>
              <a:rPr lang="el-GR" dirty="0"/>
              <a:t>σαν τύραννος, αλλά μ' ακολουθήσαν </a:t>
            </a:r>
            <a:endParaRPr lang="en-US" dirty="0"/>
          </a:p>
          <a:p>
            <a:pPr lvl="4"/>
            <a:r>
              <a:rPr lang="el-GR" dirty="0"/>
              <a:t>θέλοντας οι λεβέντες της Ελλάδας.</a:t>
            </a:r>
            <a:r>
              <a:rPr lang="en-US" dirty="0"/>
              <a:t> </a:t>
            </a:r>
            <a:endParaRPr lang="el-GR" dirty="0" smtClean="0"/>
          </a:p>
          <a:p>
            <a:pPr lvl="4"/>
            <a:r>
              <a:rPr lang="el-GR" dirty="0"/>
              <a:t>γιατί θαρρώ –και καυχησιά δεν είναι–</a:t>
            </a:r>
            <a:endParaRPr lang="en-US" dirty="0"/>
          </a:p>
          <a:p>
            <a:pPr lvl="4"/>
            <a:r>
              <a:rPr lang="el-GR" dirty="0"/>
              <a:t>πως με καράβια οδήγησα στην Τροία</a:t>
            </a:r>
            <a:endParaRPr lang="en-US" dirty="0"/>
          </a:p>
          <a:p>
            <a:pPr lvl="4"/>
            <a:r>
              <a:rPr lang="el-GR" dirty="0"/>
              <a:t>στράτευμα πλήθος κι όχι με τη βία</a:t>
            </a:r>
            <a:endParaRPr lang="en-US" dirty="0"/>
          </a:p>
          <a:p>
            <a:pPr lvl="4"/>
            <a:r>
              <a:rPr lang="el-GR" dirty="0"/>
              <a:t>σαν τύραννος, αλλά μ' ακολουθήσαν </a:t>
            </a:r>
            <a:endParaRPr lang="en-US" dirty="0"/>
          </a:p>
          <a:p>
            <a:pPr lvl="4"/>
            <a:r>
              <a:rPr lang="el-GR" dirty="0"/>
              <a:t>θέλοντας οι λεβέντες της Ελλάδας.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197409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23746" y="215590"/>
            <a:ext cx="8720254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>
                <a:latin typeface="Calibri" charset="0"/>
                <a:ea typeface="Calibri" charset="0"/>
                <a:cs typeface="Times New Roman" charset="0"/>
              </a:rPr>
              <a:t>τόσον καιρό στο κύμα ο δόλιος, όσο </a:t>
            </a:r>
            <a:r>
              <a:rPr lang="el-GR" u="sng" dirty="0">
                <a:latin typeface="Calibri" charset="0"/>
                <a:ea typeface="Calibri" charset="0"/>
                <a:cs typeface="Times New Roman" charset="0"/>
              </a:rPr>
              <a:t/>
            </a:r>
            <a:br>
              <a:rPr lang="el-GR" u="sng" dirty="0">
                <a:latin typeface="Calibri" charset="0"/>
                <a:ea typeface="Calibri" charset="0"/>
                <a:cs typeface="Times New Roman" charset="0"/>
              </a:rPr>
            </a:br>
            <a:r>
              <a:rPr lang="el-GR" dirty="0">
                <a:latin typeface="Calibri" charset="0"/>
                <a:ea typeface="Calibri" charset="0"/>
                <a:cs typeface="Times New Roman" charset="0"/>
              </a:rPr>
              <a:t>χρειάστηκα την Τροία για να κουρσέψω· </a:t>
            </a:r>
            <a:br>
              <a:rPr lang="el-GR" dirty="0">
                <a:latin typeface="Calibri" charset="0"/>
                <a:ea typeface="Calibri" charset="0"/>
                <a:cs typeface="Times New Roman" charset="0"/>
              </a:rPr>
            </a:br>
            <a:r>
              <a:rPr lang="el-GR" dirty="0">
                <a:latin typeface="Calibri" charset="0"/>
                <a:ea typeface="Calibri" charset="0"/>
                <a:cs typeface="Times New Roman" charset="0"/>
              </a:rPr>
              <a:t>κι ενώ ποθώ στον τόπο μου να φτάσω,</a:t>
            </a:r>
            <a:br>
              <a:rPr lang="el-GR" dirty="0">
                <a:latin typeface="Calibri" charset="0"/>
                <a:ea typeface="Calibri" charset="0"/>
                <a:cs typeface="Times New Roman" charset="0"/>
              </a:rPr>
            </a:br>
            <a:r>
              <a:rPr lang="el-GR" dirty="0">
                <a:latin typeface="Calibri" charset="0"/>
                <a:ea typeface="Calibri" charset="0"/>
                <a:cs typeface="Times New Roman" charset="0"/>
              </a:rPr>
              <a:t>τη χάρη αυτή οι θεοί δε μου χαρίζουν.</a:t>
            </a:r>
            <a:br>
              <a:rPr lang="el-GR" dirty="0">
                <a:latin typeface="Calibri" charset="0"/>
                <a:ea typeface="Calibri" charset="0"/>
                <a:cs typeface="Times New Roman" charset="0"/>
              </a:rPr>
            </a:br>
            <a:r>
              <a:rPr lang="el-GR" dirty="0">
                <a:latin typeface="Calibri" charset="0"/>
                <a:ea typeface="Calibri" charset="0"/>
                <a:cs typeface="Times New Roman" charset="0"/>
              </a:rPr>
              <a:t>Τριγύρισα τους έρμους της Λιβύης</a:t>
            </a:r>
            <a:r>
              <a:rPr lang="en-US" dirty="0"/>
              <a:t> </a:t>
            </a:r>
            <a:endParaRPr lang="el-GR" dirty="0" smtClean="0"/>
          </a:p>
          <a:p>
            <a:r>
              <a:rPr lang="el-GR" dirty="0"/>
              <a:t>τους αφιλόξενους γιαλούς και κάθε</a:t>
            </a:r>
            <a:endParaRPr lang="en-US" dirty="0"/>
          </a:p>
          <a:p>
            <a:r>
              <a:rPr lang="el-GR" dirty="0"/>
              <a:t>φορά, που την πατρίδα μου ζυγώνω,</a:t>
            </a:r>
            <a:endParaRPr lang="en-US" dirty="0"/>
          </a:p>
          <a:p>
            <a:r>
              <a:rPr lang="el-GR" dirty="0"/>
              <a:t>μακριά με </a:t>
            </a:r>
            <a:r>
              <a:rPr lang="el-GR" dirty="0" err="1"/>
              <a:t>ξανασπρώχνουν</a:t>
            </a:r>
            <a:r>
              <a:rPr lang="el-GR" dirty="0"/>
              <a:t> οι </a:t>
            </a:r>
            <a:r>
              <a:rPr lang="el-GR" dirty="0" err="1"/>
              <a:t>ανέμοι</a:t>
            </a:r>
            <a:r>
              <a:rPr lang="el-GR" dirty="0"/>
              <a:t>,</a:t>
            </a:r>
            <a:endParaRPr lang="en-US" dirty="0"/>
          </a:p>
          <a:p>
            <a:r>
              <a:rPr lang="el-GR" dirty="0"/>
              <a:t>χωρίς μες στα πανιά μου να φουσκώσει</a:t>
            </a:r>
            <a:endParaRPr lang="en-US" dirty="0"/>
          </a:p>
          <a:p>
            <a:r>
              <a:rPr lang="el-GR" dirty="0"/>
              <a:t>ποτέ πρίμος αγέρας για τη Σπάρτη.</a:t>
            </a:r>
            <a:r>
              <a:rPr lang="en-US" dirty="0"/>
              <a:t> </a:t>
            </a:r>
            <a:endParaRPr lang="el-GR" dirty="0" smtClean="0"/>
          </a:p>
          <a:p>
            <a:r>
              <a:rPr lang="el-GR" dirty="0"/>
              <a:t>Και τώρα ναυαγός ο μαύρος, δίχως </a:t>
            </a:r>
            <a:endParaRPr lang="en-US" dirty="0"/>
          </a:p>
          <a:p>
            <a:r>
              <a:rPr lang="el-GR" dirty="0"/>
              <a:t>φίλους στη χώρα βγήκα εδώ. Συντρίμμια</a:t>
            </a:r>
            <a:endParaRPr lang="en-US" dirty="0"/>
          </a:p>
          <a:p>
            <a:r>
              <a:rPr lang="el-GR" dirty="0"/>
              <a:t>γίνηκε το καράβι μου στους βράχους.</a:t>
            </a:r>
            <a:endParaRPr lang="en-US" dirty="0"/>
          </a:p>
          <a:p>
            <a:r>
              <a:rPr lang="el-GR" dirty="0"/>
              <a:t>Μου ξέμεινε η καρένα μόνο κι </a:t>
            </a:r>
            <a:r>
              <a:rPr lang="el-GR" dirty="0" smtClean="0"/>
              <a:t>έτσι</a:t>
            </a:r>
          </a:p>
          <a:p>
            <a:r>
              <a:rPr lang="el-GR" dirty="0"/>
              <a:t>πάνω της έχω ανέλπιστα γλιτώσει,</a:t>
            </a:r>
            <a:r>
              <a:rPr lang="en-US" dirty="0"/>
              <a:t> </a:t>
            </a:r>
            <a:endParaRPr lang="el-GR" dirty="0" smtClean="0"/>
          </a:p>
          <a:p>
            <a:r>
              <a:rPr lang="el-GR" u="sng" dirty="0"/>
              <a:t>με την Ελένη που ’φερα απ’ την Τροία.</a:t>
            </a:r>
            <a:br>
              <a:rPr lang="el-GR" u="sng" dirty="0"/>
            </a:br>
            <a:r>
              <a:rPr lang="el-GR" dirty="0"/>
              <a:t>Ποιος είναι ο τόπος, ποιοι τον κατοικούνε;</a:t>
            </a:r>
            <a:br>
              <a:rPr lang="el-GR" dirty="0"/>
            </a:br>
            <a:r>
              <a:rPr lang="el-GR" dirty="0"/>
              <a:t>Δεν ξέρω· με τα ρούχα μου κουρέλια </a:t>
            </a:r>
            <a:br>
              <a:rPr lang="el-GR" dirty="0"/>
            </a:br>
            <a:r>
              <a:rPr lang="el-GR" dirty="0"/>
              <a:t>ντρεπόμουν να ρωτήσω τους ανθρώπους.</a:t>
            </a:r>
            <a:br>
              <a:rPr lang="el-GR" dirty="0"/>
            </a:br>
            <a:r>
              <a:rPr lang="el-GR" u="sng" dirty="0"/>
              <a:t>Ο ευτυχισμένος, όταν κακοπάθει</a:t>
            </a:r>
            <a:r>
              <a:rPr lang="el-GR" dirty="0"/>
              <a:t>,</a:t>
            </a:r>
            <a:r>
              <a:rPr lang="en-US" dirty="0"/>
              <a:t>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43615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4078" y="0"/>
            <a:ext cx="903992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u="sng" dirty="0">
                <a:latin typeface="Calibri" charset="0"/>
                <a:ea typeface="Calibri" charset="0"/>
                <a:cs typeface="Times New Roman" charset="0"/>
              </a:rPr>
              <a:t>νιώθει πικρότερη τη δυστυχία,</a:t>
            </a:r>
            <a:br>
              <a:rPr lang="el-GR" u="sng" dirty="0">
                <a:latin typeface="Calibri" charset="0"/>
                <a:ea typeface="Calibri" charset="0"/>
                <a:cs typeface="Times New Roman" charset="0"/>
              </a:rPr>
            </a:br>
            <a:r>
              <a:rPr lang="el-GR" u="sng" dirty="0">
                <a:latin typeface="Calibri" charset="0"/>
                <a:ea typeface="Calibri" charset="0"/>
                <a:cs typeface="Times New Roman" charset="0"/>
              </a:rPr>
              <a:t>παρ’ όσο αυτός που από παλιά την ξέρει</a:t>
            </a:r>
            <a:r>
              <a:rPr lang="el-GR" dirty="0">
                <a:latin typeface="Calibri" charset="0"/>
                <a:ea typeface="Calibri" charset="0"/>
                <a:cs typeface="Times New Roman" charset="0"/>
              </a:rPr>
              <a:t>.</a:t>
            </a:r>
            <a:br>
              <a:rPr lang="el-GR" dirty="0">
                <a:latin typeface="Calibri" charset="0"/>
                <a:ea typeface="Calibri" charset="0"/>
                <a:cs typeface="Times New Roman" charset="0"/>
              </a:rPr>
            </a:br>
            <a:r>
              <a:rPr lang="el-GR" dirty="0">
                <a:latin typeface="Calibri" charset="0"/>
                <a:ea typeface="Calibri" charset="0"/>
                <a:cs typeface="Times New Roman" charset="0"/>
              </a:rPr>
              <a:t>Τώρα με τυραννά σκληρά η ανάγκη·</a:t>
            </a:r>
            <a:br>
              <a:rPr lang="el-GR" dirty="0">
                <a:latin typeface="Calibri" charset="0"/>
                <a:ea typeface="Calibri" charset="0"/>
                <a:cs typeface="Times New Roman" charset="0"/>
              </a:rPr>
            </a:br>
            <a:r>
              <a:rPr lang="el-GR" dirty="0">
                <a:latin typeface="Calibri" charset="0"/>
                <a:ea typeface="Calibri" charset="0"/>
                <a:cs typeface="Times New Roman" charset="0"/>
              </a:rPr>
              <a:t>ψωμί δεν έχω ή ρούχο, καθώς δείχνουν</a:t>
            </a:r>
            <a:br>
              <a:rPr lang="el-GR" dirty="0">
                <a:latin typeface="Calibri" charset="0"/>
                <a:ea typeface="Calibri" charset="0"/>
                <a:cs typeface="Times New Roman" charset="0"/>
              </a:rPr>
            </a:br>
            <a:r>
              <a:rPr lang="el-GR" dirty="0">
                <a:latin typeface="Calibri" charset="0"/>
                <a:ea typeface="Calibri" charset="0"/>
                <a:cs typeface="Times New Roman" charset="0"/>
              </a:rPr>
              <a:t>τ’ απομεινάρια από το καραβίσιο</a:t>
            </a:r>
            <a:r>
              <a:rPr lang="en-US" dirty="0"/>
              <a:t> </a:t>
            </a:r>
            <a:endParaRPr lang="el-GR" dirty="0" smtClean="0"/>
          </a:p>
          <a:p>
            <a:r>
              <a:rPr lang="el-GR" dirty="0"/>
              <a:t>πανί που’ </a:t>
            </a:r>
            <a:r>
              <a:rPr lang="el-GR" dirty="0" err="1"/>
              <a:t>μαι</a:t>
            </a:r>
            <a:r>
              <a:rPr lang="el-GR" dirty="0"/>
              <a:t> ζωσμένος· τους χιτώνες,</a:t>
            </a:r>
            <a:br>
              <a:rPr lang="el-GR" dirty="0"/>
            </a:br>
            <a:r>
              <a:rPr lang="el-GR" dirty="0"/>
              <a:t>τα λαμπρά πέπλα η θάλασσα κατάπιε.</a:t>
            </a:r>
            <a:br>
              <a:rPr lang="el-GR" dirty="0"/>
            </a:br>
            <a:r>
              <a:rPr lang="el-GR" u="sng" dirty="0"/>
              <a:t>Στα βάθη μιας σπηλιάς κρατάω κρυμμένη</a:t>
            </a:r>
            <a:r>
              <a:rPr lang="el-GR" dirty="0"/>
              <a:t/>
            </a:r>
            <a:br>
              <a:rPr lang="el-GR" dirty="0"/>
            </a:br>
            <a:r>
              <a:rPr lang="el-GR" u="sng" dirty="0"/>
              <a:t>τη γυναίκα μου, αιτία στις συμφορές μου</a:t>
            </a:r>
            <a:r>
              <a:rPr lang="el-GR" dirty="0"/>
              <a:t>,</a:t>
            </a:r>
            <a:br>
              <a:rPr lang="el-GR" dirty="0"/>
            </a:br>
            <a:r>
              <a:rPr lang="el-GR" dirty="0"/>
              <a:t>κι όσοι απομείναν απ’ τους </a:t>
            </a:r>
            <a:r>
              <a:rPr lang="el-GR" dirty="0" err="1"/>
              <a:t>σύντροφούς</a:t>
            </a:r>
            <a:r>
              <a:rPr lang="el-GR" dirty="0"/>
              <a:t> μου,</a:t>
            </a:r>
            <a:r>
              <a:rPr lang="en-US" dirty="0"/>
              <a:t> </a:t>
            </a:r>
            <a:endParaRPr lang="el-GR" dirty="0" smtClean="0"/>
          </a:p>
          <a:p>
            <a:r>
              <a:rPr lang="el-GR" dirty="0"/>
              <a:t>τους έβαλα να τη φυλάγουν. Μόνος</a:t>
            </a:r>
            <a:r>
              <a:rPr lang="el-GR" u="sng" dirty="0"/>
              <a:t/>
            </a:r>
            <a:br>
              <a:rPr lang="el-GR" u="sng" dirty="0"/>
            </a:br>
            <a:r>
              <a:rPr lang="el-GR" dirty="0"/>
              <a:t>γυρίζω ψάχνοντας για κείνους </a:t>
            </a:r>
            <a:r>
              <a:rPr lang="el-GR" dirty="0" err="1"/>
              <a:t>νά</a:t>
            </a:r>
            <a:r>
              <a:rPr lang="el-GR" dirty="0"/>
              <a:t> ’βρω</a:t>
            </a:r>
            <a:r>
              <a:rPr lang="el-GR" u="sng" dirty="0"/>
              <a:t/>
            </a:r>
            <a:br>
              <a:rPr lang="el-GR" u="sng" dirty="0"/>
            </a:br>
            <a:r>
              <a:rPr lang="el-GR" dirty="0"/>
              <a:t>κάτι να τους χορτάσω. Μόλις είδα</a:t>
            </a:r>
            <a:br>
              <a:rPr lang="el-GR" dirty="0"/>
            </a:br>
            <a:r>
              <a:rPr lang="el-GR" dirty="0"/>
              <a:t>το σπίτι αυτό με τους θριγκούς τριγύρω</a:t>
            </a:r>
            <a:r>
              <a:rPr lang="el-GR" u="sng" dirty="0"/>
              <a:t/>
            </a:r>
            <a:br>
              <a:rPr lang="el-GR" u="sng" dirty="0"/>
            </a:br>
            <a:r>
              <a:rPr lang="el-GR" dirty="0"/>
              <a:t>και τον ωραίο πυλώνα –αρχοντικό ’ναι–</a:t>
            </a:r>
            <a:r>
              <a:rPr lang="en-US" dirty="0"/>
              <a:t> </a:t>
            </a:r>
            <a:endParaRPr lang="el-GR" dirty="0" smtClean="0"/>
          </a:p>
          <a:p>
            <a:r>
              <a:rPr lang="el-GR" dirty="0"/>
              <a:t>ζύγωσα· κάτι ελπίζω για τους ναύτες</a:t>
            </a:r>
            <a:br>
              <a:rPr lang="el-GR" dirty="0"/>
            </a:br>
            <a:r>
              <a:rPr lang="el-GR" dirty="0"/>
              <a:t>να οικονομήσω· απ’ τους φτωχούς δεν έχεις,</a:t>
            </a:r>
            <a:br>
              <a:rPr lang="el-GR" dirty="0"/>
            </a:br>
            <a:r>
              <a:rPr lang="el-GR" dirty="0"/>
              <a:t>ακόμη κι αν το θέλουνε, βοήθεια.</a:t>
            </a:r>
            <a:br>
              <a:rPr lang="el-GR" dirty="0"/>
            </a:br>
            <a:r>
              <a:rPr lang="el-GR" dirty="0" err="1"/>
              <a:t>Έε</a:t>
            </a:r>
            <a:r>
              <a:rPr lang="el-GR" dirty="0"/>
              <a:t>· δε θα ’</a:t>
            </a:r>
            <a:r>
              <a:rPr lang="el-GR" dirty="0" err="1"/>
              <a:t>ρθεί</a:t>
            </a:r>
            <a:r>
              <a:rPr lang="el-GR" dirty="0"/>
              <a:t> ένας θυρωρός στην πόρτα</a:t>
            </a:r>
            <a:r>
              <a:rPr lang="en-US" dirty="0"/>
              <a:t> </a:t>
            </a:r>
            <a:endParaRPr lang="el-GR" dirty="0" smtClean="0"/>
          </a:p>
          <a:p>
            <a:r>
              <a:rPr lang="el-GR" dirty="0" smtClean="0"/>
              <a:t>Να  πει στο νοικοκύρη τα δεινά μου;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0315582"/>
      </p:ext>
    </p:extLst>
  </p:cSld>
  <p:clrMapOvr>
    <a:masterClrMapping/>
  </p:clrMapOvr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Άτλας</Template>
  <TotalTime>32</TotalTime>
  <Words>22</Words>
  <Application>Microsoft Macintosh PowerPoint</Application>
  <PresentationFormat>Widescreen</PresentationFormat>
  <Paragraphs>33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Calibri</vt:lpstr>
      <vt:lpstr>Calibri Light</vt:lpstr>
      <vt:lpstr>Rockwell</vt:lpstr>
      <vt:lpstr>Times New Roman</vt:lpstr>
      <vt:lpstr>Wingdings</vt:lpstr>
      <vt:lpstr>Arial</vt:lpstr>
      <vt:lpstr>Atlas</vt:lpstr>
      <vt:lpstr>Α ΕΠΕΙΣΟΔΙΟ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Α ΕΠΕΙΣΟΔΙΟ</dc:title>
  <dc:creator>Κωστοπούλου Αγγελική</dc:creator>
  <cp:lastModifiedBy>Κωστοπούλου Αγγελική</cp:lastModifiedBy>
  <cp:revision>4</cp:revision>
  <dcterms:created xsi:type="dcterms:W3CDTF">2024-11-21T20:12:13Z</dcterms:created>
  <dcterms:modified xsi:type="dcterms:W3CDTF">2024-11-21T20:44:15Z</dcterms:modified>
</cp:coreProperties>
</file>