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media/image1.png" ContentType="image/png"/>
  <Override PartName="/ppt/media/image7.jpeg" ContentType="image/jpeg"/>
  <Override PartName="/ppt/media/image2.png" ContentType="image/png"/>
  <Override PartName="/ppt/media/image5.gif" ContentType="image/gif"/>
  <Override PartName="/ppt/media/image3.jpeg" ContentType="image/jpeg"/>
  <Override PartName="/ppt/media/image4.png" ContentType="image/png"/>
  <Override PartName="/ppt/media/image6.jpeg" ContentType="image/jpe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8.jpeg" ContentType="image/jpeg"/>
  <Override PartName="/ppt/media/image13.jpeg" ContentType="image/jpeg"/>
  <Override PartName="/ppt/media/image19.png" ContentType="image/png"/>
  <Override PartName="/ppt/media/image14.jpeg" ContentType="image/jpeg"/>
  <Override PartName="/ppt/media/image15.jpeg" ContentType="image/jpeg"/>
  <Override PartName="/ppt/media/image16.png" ContentType="image/png"/>
  <Override PartName="/ppt/media/image17.jpeg" ContentType="image/jpeg"/>
  <Override PartName="/ppt/media/image20.jpeg" ContentType="image/jpeg"/>
  <Override PartName="/ppt/media/image21.jpeg" ContentType="image/jpeg"/>
  <Override PartName="/ppt/media/image22.jpeg" ContentType="image/jpeg"/>
  <Override PartName="/ppt/media/image23.png" ContentType="image/png"/>
  <Override PartName="/ppt/media/image24.jpeg" ContentType="image/jpeg"/>
  <Override PartName="/ppt/media/image25.jpeg" ContentType="image/jpeg"/>
  <Override PartName="/ppt/media/image26.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2188825"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l-GR" sz="1800" spc="-1" strike="noStrike">
                <a:solidFill>
                  <a:srgbClr val="ffffff"/>
                </a:solidFill>
                <a:latin typeface="Corbel"/>
              </a:rPr>
              <a:t>Click to move the slide</a:t>
            </a:r>
            <a:endParaRPr b="0" lang="el-GR" sz="1800" spc="-1" strike="noStrike">
              <a:solidFill>
                <a:srgbClr val="ffffff"/>
              </a:solidFill>
              <a:latin typeface="Corbel"/>
            </a:endParaRPr>
          </a:p>
        </p:txBody>
      </p:sp>
      <p:sp>
        <p:nvSpPr>
          <p:cNvPr id="320"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el-GR" sz="2000" spc="-1" strike="noStrike">
                <a:solidFill>
                  <a:srgbClr val="000000"/>
                </a:solidFill>
                <a:latin typeface="Arial"/>
              </a:rPr>
              <a:t>Click to edit the notes format</a:t>
            </a:r>
            <a:endParaRPr b="0" lang="el-GR" sz="2000" spc="-1" strike="noStrike">
              <a:solidFill>
                <a:srgbClr val="000000"/>
              </a:solidFill>
              <a:latin typeface="Arial"/>
            </a:endParaRPr>
          </a:p>
        </p:txBody>
      </p:sp>
      <p:sp>
        <p:nvSpPr>
          <p:cNvPr id="321"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l-GR" sz="1400" spc="-1" strike="noStrike">
                <a:solidFill>
                  <a:srgbClr val="000000"/>
                </a:solidFill>
                <a:latin typeface="Times New Roman"/>
              </a:rPr>
              <a:t>&lt;header&gt;</a:t>
            </a:r>
            <a:endParaRPr b="0" lang="el-GR" sz="1400" spc="-1" strike="noStrike">
              <a:solidFill>
                <a:srgbClr val="000000"/>
              </a:solidFill>
              <a:latin typeface="Times New Roman"/>
            </a:endParaRPr>
          </a:p>
        </p:txBody>
      </p:sp>
      <p:sp>
        <p:nvSpPr>
          <p:cNvPr id="322" name="PlaceHolder 4"/>
          <p:cNvSpPr>
            <a:spLocks noGrp="1"/>
          </p:cNvSpPr>
          <p:nvPr>
            <p:ph type="dt" idx="7"/>
          </p:nvPr>
        </p:nvSpPr>
        <p:spPr>
          <a:xfrm>
            <a:off x="4278960" y="0"/>
            <a:ext cx="3280680" cy="534240"/>
          </a:xfrm>
          <a:prstGeom prst="rect">
            <a:avLst/>
          </a:prstGeom>
          <a:noFill/>
          <a:ln w="0">
            <a:noFill/>
          </a:ln>
        </p:spPr>
        <p:txBody>
          <a:bodyPr lIns="0" rIns="0" tIns="0" bIns="0" anchor="t">
            <a:noAutofit/>
          </a:bodyPr>
          <a:lstStyle>
            <a:lvl1pPr indent="0" algn="r">
              <a:buNone/>
              <a:defRPr b="0" lang="el-GR" sz="1400" spc="-1" strike="noStrike">
                <a:solidFill>
                  <a:srgbClr val="000000"/>
                </a:solidFill>
                <a:latin typeface="Times New Roman"/>
              </a:defRPr>
            </a:lvl1pPr>
          </a:lstStyle>
          <a:p>
            <a:pPr indent="0" algn="r">
              <a:buNone/>
            </a:pPr>
            <a:r>
              <a:rPr b="0" lang="el-GR" sz="1400" spc="-1" strike="noStrike">
                <a:solidFill>
                  <a:srgbClr val="000000"/>
                </a:solidFill>
                <a:latin typeface="Times New Roman"/>
              </a:rPr>
              <a:t>&lt;date/time&gt;</a:t>
            </a:r>
            <a:endParaRPr b="0" lang="el-GR" sz="1400" spc="-1" strike="noStrike">
              <a:solidFill>
                <a:srgbClr val="000000"/>
              </a:solidFill>
              <a:latin typeface="Times New Roman"/>
            </a:endParaRPr>
          </a:p>
        </p:txBody>
      </p:sp>
      <p:sp>
        <p:nvSpPr>
          <p:cNvPr id="323" name="PlaceHolder 5"/>
          <p:cNvSpPr>
            <a:spLocks noGrp="1"/>
          </p:cNvSpPr>
          <p:nvPr>
            <p:ph type="ftr" idx="8"/>
          </p:nvPr>
        </p:nvSpPr>
        <p:spPr>
          <a:xfrm>
            <a:off x="0" y="10157400"/>
            <a:ext cx="3280680" cy="534240"/>
          </a:xfrm>
          <a:prstGeom prst="rect">
            <a:avLst/>
          </a:prstGeom>
          <a:noFill/>
          <a:ln w="0">
            <a:noFill/>
          </a:ln>
        </p:spPr>
        <p:txBody>
          <a:bodyPr lIns="0" rIns="0" tIns="0" bIns="0" anchor="b">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&lt;footer&gt;</a:t>
            </a:r>
            <a:endParaRPr b="0" lang="el-GR" sz="1400" spc="-1" strike="noStrike">
              <a:solidFill>
                <a:srgbClr val="000000"/>
              </a:solidFill>
              <a:latin typeface="Times New Roman"/>
            </a:endParaRPr>
          </a:p>
        </p:txBody>
      </p:sp>
      <p:sp>
        <p:nvSpPr>
          <p:cNvPr id="324" name="PlaceHolder 6"/>
          <p:cNvSpPr>
            <a:spLocks noGrp="1"/>
          </p:cNvSpPr>
          <p:nvPr>
            <p:ph type="sldNum" idx="9"/>
          </p:nvPr>
        </p:nvSpPr>
        <p:spPr>
          <a:xfrm>
            <a:off x="4278960" y="10157400"/>
            <a:ext cx="3280680" cy="534240"/>
          </a:xfrm>
          <a:prstGeom prst="rect">
            <a:avLst/>
          </a:prstGeom>
          <a:noFill/>
          <a:ln w="0">
            <a:noFill/>
          </a:ln>
        </p:spPr>
        <p:txBody>
          <a:bodyPr lIns="0" rIns="0" tIns="0" bIns="0" anchor="b">
            <a:noAutofit/>
          </a:bodyPr>
          <a:lstStyle>
            <a:lvl1pPr indent="0" algn="r">
              <a:buNone/>
              <a:defRPr b="0" lang="el-GR" sz="1400" spc="-1" strike="noStrike">
                <a:solidFill>
                  <a:srgbClr val="000000"/>
                </a:solidFill>
                <a:latin typeface="Times New Roman"/>
              </a:defRPr>
            </a:lvl1pPr>
          </a:lstStyle>
          <a:p>
            <a:pPr indent="0" algn="r">
              <a:buNone/>
            </a:pPr>
            <a:fld id="{C154596C-5487-45A7-8116-EDF35C03E0E5}" type="slidenum">
              <a:rPr b="0" lang="el-GR" sz="1400" spc="-1" strike="noStrike">
                <a:solidFill>
                  <a:srgbClr val="000000"/>
                </a:solidFill>
                <a:latin typeface="Times New Roman"/>
              </a:rPr>
              <a:t>&lt;number&gt;</a:t>
            </a:fld>
            <a:endParaRPr b="0" lang="el-G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PlaceHolder 1"/>
          <p:cNvSpPr>
            <a:spLocks noGrp="1"/>
          </p:cNvSpPr>
          <p:nvPr>
            <p:ph type="sldImg"/>
          </p:nvPr>
        </p:nvSpPr>
        <p:spPr>
          <a:xfrm>
            <a:off x="382680" y="685800"/>
            <a:ext cx="6092640" cy="3428640"/>
          </a:xfrm>
          <a:prstGeom prst="rect">
            <a:avLst/>
          </a:prstGeom>
          <a:ln w="0">
            <a:noFill/>
          </a:ln>
        </p:spPr>
      </p:sp>
      <p:sp>
        <p:nvSpPr>
          <p:cNvPr id="379"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0">
              <a:buNone/>
            </a:pPr>
            <a:endParaRPr b="0" lang="el-GR" sz="1800" spc="-1" strike="noStrike">
              <a:solidFill>
                <a:srgbClr val="000000"/>
              </a:solidFill>
              <a:latin typeface="Arial"/>
            </a:endParaRPr>
          </a:p>
        </p:txBody>
      </p:sp>
      <p:sp>
        <p:nvSpPr>
          <p:cNvPr id="380" name="PlaceHolder 3"/>
          <p:cNvSpPr>
            <a:spLocks noGrp="1"/>
          </p:cNvSpPr>
          <p:nvPr>
            <p:ph type="sldNum" idx="10"/>
          </p:nvPr>
        </p:nvSpPr>
        <p:spPr>
          <a:xfrm>
            <a:off x="3884760" y="8685360"/>
            <a:ext cx="2971440" cy="456840"/>
          </a:xfrm>
          <a:prstGeom prst="rect">
            <a:avLst/>
          </a:prstGeom>
          <a:noFill/>
          <a:ln w="0">
            <a:noFill/>
          </a:ln>
        </p:spPr>
        <p:txBody>
          <a:bodyPr anchor="b">
            <a:noAutofit/>
          </a:bodyPr>
          <a:lstStyle>
            <a:lvl1pPr indent="0" algn="r">
              <a:lnSpc>
                <a:spcPct val="100000"/>
              </a:lnSpc>
              <a:buNone/>
              <a:defRPr b="0" lang="el-GR" sz="1200" spc="-1" strike="noStrike">
                <a:solidFill>
                  <a:srgbClr val="000000"/>
                </a:solidFill>
                <a:latin typeface="+mn-lt"/>
                <a:ea typeface="+mn-ea"/>
              </a:defRPr>
            </a:lvl1pPr>
          </a:lstStyle>
          <a:p>
            <a:pPr indent="0" algn="r">
              <a:lnSpc>
                <a:spcPct val="100000"/>
              </a:lnSpc>
              <a:buNone/>
            </a:pPr>
            <a:fld id="{DF9891C2-8FB1-4A20-9D50-7EF40714508E}" type="slidenum">
              <a:rPr b="0" lang="el-GR" sz="1200" spc="-1" strike="noStrike">
                <a:solidFill>
                  <a:srgbClr val="000000"/>
                </a:solidFill>
                <a:latin typeface="+mn-lt"/>
                <a:ea typeface="+mn-ea"/>
              </a:rPr>
              <a:t>&lt;number&gt;</a:t>
            </a:fld>
            <a:endParaRPr b="0" lang="el-GR"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PlaceHolder 1"/>
          <p:cNvSpPr>
            <a:spLocks noGrp="1"/>
          </p:cNvSpPr>
          <p:nvPr>
            <p:ph type="sldImg"/>
          </p:nvPr>
        </p:nvSpPr>
        <p:spPr>
          <a:xfrm>
            <a:off x="382680" y="685800"/>
            <a:ext cx="6092640" cy="3428640"/>
          </a:xfrm>
          <a:prstGeom prst="rect">
            <a:avLst/>
          </a:prstGeom>
          <a:ln w="0">
            <a:noFill/>
          </a:ln>
        </p:spPr>
      </p:sp>
      <p:sp>
        <p:nvSpPr>
          <p:cNvPr id="382"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0">
              <a:buNone/>
            </a:pPr>
            <a:endParaRPr b="0" lang="el-GR" sz="1800" spc="-1" strike="noStrike">
              <a:solidFill>
                <a:srgbClr val="000000"/>
              </a:solidFill>
              <a:latin typeface="Arial"/>
            </a:endParaRPr>
          </a:p>
        </p:txBody>
      </p:sp>
      <p:sp>
        <p:nvSpPr>
          <p:cNvPr id="383" name="PlaceHolder 3"/>
          <p:cNvSpPr>
            <a:spLocks noGrp="1"/>
          </p:cNvSpPr>
          <p:nvPr>
            <p:ph type="sldNum" idx="11"/>
          </p:nvPr>
        </p:nvSpPr>
        <p:spPr>
          <a:xfrm>
            <a:off x="3884760" y="8685360"/>
            <a:ext cx="2971440" cy="456840"/>
          </a:xfrm>
          <a:prstGeom prst="rect">
            <a:avLst/>
          </a:prstGeom>
          <a:noFill/>
          <a:ln w="0">
            <a:noFill/>
          </a:ln>
        </p:spPr>
        <p:txBody>
          <a:bodyPr anchor="b">
            <a:noAutofit/>
          </a:bodyPr>
          <a:lstStyle>
            <a:lvl1pPr indent="0" algn="r">
              <a:lnSpc>
                <a:spcPct val="100000"/>
              </a:lnSpc>
              <a:buNone/>
              <a:defRPr b="0" lang="el-GR" sz="1200" spc="-1" strike="noStrike">
                <a:solidFill>
                  <a:srgbClr val="000000"/>
                </a:solidFill>
                <a:latin typeface="+mn-lt"/>
                <a:ea typeface="+mn-ea"/>
              </a:defRPr>
            </a:lvl1pPr>
          </a:lstStyle>
          <a:p>
            <a:pPr indent="0" algn="r">
              <a:lnSpc>
                <a:spcPct val="100000"/>
              </a:lnSpc>
              <a:buNone/>
            </a:pPr>
            <a:fld id="{9D5604FE-E3C2-4175-BEBF-F3F3DA3EF713}" type="slidenum">
              <a:rPr b="0" lang="el-GR" sz="1200" spc="-1" strike="noStrike">
                <a:solidFill>
                  <a:srgbClr val="000000"/>
                </a:solidFill>
                <a:latin typeface="+mn-lt"/>
                <a:ea typeface="+mn-ea"/>
              </a:rPr>
              <a:t>&lt;number&gt;</a:t>
            </a:fld>
            <a:endParaRPr b="0" lang="el-GR"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148" name="PlaceHolder 2"/>
          <p:cNvSpPr>
            <a:spLocks noGrp="1"/>
          </p:cNvSpPr>
          <p:nvPr>
            <p:ph/>
          </p:nvPr>
        </p:nvSpPr>
        <p:spPr>
          <a:xfrm>
            <a:off x="1522440" y="1905120"/>
            <a:ext cx="91436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49" name="PlaceHolder 3"/>
          <p:cNvSpPr>
            <a:spLocks noGrp="1"/>
          </p:cNvSpPr>
          <p:nvPr>
            <p:ph/>
          </p:nvPr>
        </p:nvSpPr>
        <p:spPr>
          <a:xfrm>
            <a:off x="1522440" y="4133880"/>
            <a:ext cx="91436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151" name="PlaceHolder 2"/>
          <p:cNvSpPr>
            <a:spLocks noGrp="1"/>
          </p:cNvSpPr>
          <p:nvPr>
            <p:ph/>
          </p:nvPr>
        </p:nvSpPr>
        <p:spPr>
          <a:xfrm>
            <a:off x="15224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52" name="PlaceHolder 3"/>
          <p:cNvSpPr>
            <a:spLocks noGrp="1"/>
          </p:cNvSpPr>
          <p:nvPr>
            <p:ph/>
          </p:nvPr>
        </p:nvSpPr>
        <p:spPr>
          <a:xfrm>
            <a:off x="62078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53" name="PlaceHolder 4"/>
          <p:cNvSpPr>
            <a:spLocks noGrp="1"/>
          </p:cNvSpPr>
          <p:nvPr>
            <p:ph/>
          </p:nvPr>
        </p:nvSpPr>
        <p:spPr>
          <a:xfrm>
            <a:off x="1522440" y="413388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54" name="PlaceHolder 5"/>
          <p:cNvSpPr>
            <a:spLocks noGrp="1"/>
          </p:cNvSpPr>
          <p:nvPr>
            <p:ph/>
          </p:nvPr>
        </p:nvSpPr>
        <p:spPr>
          <a:xfrm>
            <a:off x="6207840" y="413388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156" name="PlaceHolder 2"/>
          <p:cNvSpPr>
            <a:spLocks noGrp="1"/>
          </p:cNvSpPr>
          <p:nvPr>
            <p:ph/>
          </p:nvPr>
        </p:nvSpPr>
        <p:spPr>
          <a:xfrm>
            <a:off x="1522440" y="190512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57" name="PlaceHolder 3"/>
          <p:cNvSpPr>
            <a:spLocks noGrp="1"/>
          </p:cNvSpPr>
          <p:nvPr>
            <p:ph/>
          </p:nvPr>
        </p:nvSpPr>
        <p:spPr>
          <a:xfrm>
            <a:off x="4614120" y="190512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58" name="PlaceHolder 4"/>
          <p:cNvSpPr>
            <a:spLocks noGrp="1"/>
          </p:cNvSpPr>
          <p:nvPr>
            <p:ph/>
          </p:nvPr>
        </p:nvSpPr>
        <p:spPr>
          <a:xfrm>
            <a:off x="7705800" y="190512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59" name="PlaceHolder 5"/>
          <p:cNvSpPr>
            <a:spLocks noGrp="1"/>
          </p:cNvSpPr>
          <p:nvPr>
            <p:ph/>
          </p:nvPr>
        </p:nvSpPr>
        <p:spPr>
          <a:xfrm>
            <a:off x="1522440" y="413388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60" name="PlaceHolder 6"/>
          <p:cNvSpPr>
            <a:spLocks noGrp="1"/>
          </p:cNvSpPr>
          <p:nvPr>
            <p:ph/>
          </p:nvPr>
        </p:nvSpPr>
        <p:spPr>
          <a:xfrm>
            <a:off x="4614120" y="413388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61" name="PlaceHolder 7"/>
          <p:cNvSpPr>
            <a:spLocks noGrp="1"/>
          </p:cNvSpPr>
          <p:nvPr>
            <p:ph/>
          </p:nvPr>
        </p:nvSpPr>
        <p:spPr>
          <a:xfrm>
            <a:off x="7705800" y="413388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3"/>
          </p:nvPr>
        </p:nvSpPr>
        <p:spPr/>
        <p:txBody>
          <a:bodyPr/>
          <a:p>
            <a:fld id="{AB34C927-BF84-47A4-BC36-90ABCCEA51E9}" type="slidenum">
              <a:t>&lt;#&gt;</a:t>
            </a:fld>
          </a:p>
        </p:txBody>
      </p:sp>
      <p:sp>
        <p:nvSpPr>
          <p:cNvPr id="4" name="PlaceHolder 3"/>
          <p:cNvSpPr>
            <a:spLocks noGrp="1"/>
          </p:cNvSpPr>
          <p:nvPr>
            <p:ph type="dt" idx="2"/>
          </p:nvPr>
        </p:nvSpPr>
        <p:spPr/>
        <p:txBody>
          <a:bodyPr/>
          <a:p>
            <a:r>
              <a:rPr lang="el-G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2"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243" name="PlaceHolder 2"/>
          <p:cNvSpPr>
            <a:spLocks noGrp="1"/>
          </p:cNvSpPr>
          <p:nvPr>
            <p:ph type="subTitle"/>
          </p:nvPr>
        </p:nvSpPr>
        <p:spPr>
          <a:xfrm>
            <a:off x="1522440" y="1905120"/>
            <a:ext cx="9143640" cy="4266720"/>
          </a:xfrm>
          <a:prstGeom prst="rect">
            <a:avLst/>
          </a:prstGeom>
          <a:noFill/>
          <a:ln w="0">
            <a:noFill/>
          </a:ln>
        </p:spPr>
        <p:txBody>
          <a:bodyPr lIns="0" rIns="0" tIns="0" bIns="0" anchor="ctr">
            <a:noAutofit/>
          </a:bodyPr>
          <a:p>
            <a:pPr indent="0" algn="ctr">
              <a:buNone/>
            </a:pPr>
            <a:endParaRPr b="0" lang="el-GR" sz="3200" spc="-1" strike="noStrike">
              <a:solidFill>
                <a:srgbClr val="ffffff"/>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3"/>
          </p:nvPr>
        </p:nvSpPr>
        <p:spPr/>
        <p:txBody>
          <a:bodyPr/>
          <a:p>
            <a:fld id="{6F37B3F7-0DBA-4ACE-A35F-EA06E6848CDB}" type="slidenum">
              <a:t>&lt;#&gt;</a:t>
            </a:fld>
          </a:p>
        </p:txBody>
      </p:sp>
      <p:sp>
        <p:nvSpPr>
          <p:cNvPr id="6" name="PlaceHolder 5"/>
          <p:cNvSpPr>
            <a:spLocks noGrp="1"/>
          </p:cNvSpPr>
          <p:nvPr>
            <p:ph type="dt" idx="2"/>
          </p:nvPr>
        </p:nvSpPr>
        <p:spPr/>
        <p:txBody>
          <a:bodyPr/>
          <a:p>
            <a:r>
              <a:rPr lang="el-G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245" name="PlaceHolder 2"/>
          <p:cNvSpPr>
            <a:spLocks noGrp="1"/>
          </p:cNvSpPr>
          <p:nvPr>
            <p:ph/>
          </p:nvPr>
        </p:nvSpPr>
        <p:spPr>
          <a:xfrm>
            <a:off x="1522440" y="1905120"/>
            <a:ext cx="9143640" cy="426672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3"/>
          </p:nvPr>
        </p:nvSpPr>
        <p:spPr/>
        <p:txBody>
          <a:bodyPr/>
          <a:p>
            <a:fld id="{F4F9EB53-53D0-4696-BEC0-E5B28E89B72A}" type="slidenum">
              <a:t>&lt;#&gt;</a:t>
            </a:fld>
          </a:p>
        </p:txBody>
      </p:sp>
      <p:sp>
        <p:nvSpPr>
          <p:cNvPr id="6" name="PlaceHolder 5"/>
          <p:cNvSpPr>
            <a:spLocks noGrp="1"/>
          </p:cNvSpPr>
          <p:nvPr>
            <p:ph type="dt" idx="2"/>
          </p:nvPr>
        </p:nvSpPr>
        <p:spPr/>
        <p:txBody>
          <a:bodyPr/>
          <a:p>
            <a:r>
              <a:rPr lang="el-G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247" name="PlaceHolder 2"/>
          <p:cNvSpPr>
            <a:spLocks noGrp="1"/>
          </p:cNvSpPr>
          <p:nvPr>
            <p:ph/>
          </p:nvPr>
        </p:nvSpPr>
        <p:spPr>
          <a:xfrm>
            <a:off x="1522440" y="1905120"/>
            <a:ext cx="4461840" cy="426672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48" name="PlaceHolder 3"/>
          <p:cNvSpPr>
            <a:spLocks noGrp="1"/>
          </p:cNvSpPr>
          <p:nvPr>
            <p:ph/>
          </p:nvPr>
        </p:nvSpPr>
        <p:spPr>
          <a:xfrm>
            <a:off x="6207840" y="1905120"/>
            <a:ext cx="4461840" cy="426672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3"/>
          </p:nvPr>
        </p:nvSpPr>
        <p:spPr/>
        <p:txBody>
          <a:bodyPr/>
          <a:p>
            <a:fld id="{C7FDAEB5-C467-4397-8622-D767BA8A37E6}" type="slidenum">
              <a:t>&lt;#&gt;</a:t>
            </a:fld>
          </a:p>
        </p:txBody>
      </p:sp>
      <p:sp>
        <p:nvSpPr>
          <p:cNvPr id="7" name="PlaceHolder 6"/>
          <p:cNvSpPr>
            <a:spLocks noGrp="1"/>
          </p:cNvSpPr>
          <p:nvPr>
            <p:ph type="dt" idx="2"/>
          </p:nvPr>
        </p:nvSpPr>
        <p:spPr/>
        <p:txBody>
          <a:bodyPr/>
          <a:p>
            <a:r>
              <a:rPr lang="el-G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9"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3"/>
          </p:nvPr>
        </p:nvSpPr>
        <p:spPr/>
        <p:txBody>
          <a:bodyPr/>
          <a:p>
            <a:fld id="{C35CDC43-7AED-44EA-971A-925986256D41}" type="slidenum">
              <a:t>&lt;#&gt;</a:t>
            </a:fld>
          </a:p>
        </p:txBody>
      </p:sp>
      <p:sp>
        <p:nvSpPr>
          <p:cNvPr id="5" name="PlaceHolder 4"/>
          <p:cNvSpPr>
            <a:spLocks noGrp="1"/>
          </p:cNvSpPr>
          <p:nvPr>
            <p:ph type="dt" idx="2"/>
          </p:nvPr>
        </p:nvSpPr>
        <p:spPr/>
        <p:txBody>
          <a:bodyPr/>
          <a:p>
            <a:r>
              <a:rPr lang="el-G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0" name="PlaceHolder 1"/>
          <p:cNvSpPr>
            <a:spLocks noGrp="1"/>
          </p:cNvSpPr>
          <p:nvPr>
            <p:ph type="subTitle"/>
          </p:nvPr>
        </p:nvSpPr>
        <p:spPr>
          <a:xfrm>
            <a:off x="1522440" y="274680"/>
            <a:ext cx="9143640" cy="4730400"/>
          </a:xfrm>
          <a:prstGeom prst="rect">
            <a:avLst/>
          </a:prstGeom>
          <a:noFill/>
          <a:ln w="0">
            <a:noFill/>
          </a:ln>
        </p:spPr>
        <p:txBody>
          <a:bodyPr lIns="0" rIns="0" tIns="0" bIns="0" anchor="ctr">
            <a:noAutofit/>
          </a:bodyPr>
          <a:p>
            <a:pPr algn="ctr"/>
            <a:endParaRPr b="0" lang="el-GR" sz="3200" spc="-1" strike="noStrike">
              <a:solidFill>
                <a:srgbClr val="ffffff"/>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3"/>
          </p:nvPr>
        </p:nvSpPr>
        <p:spPr/>
        <p:txBody>
          <a:bodyPr/>
          <a:p>
            <a:fld id="{EF69D347-2953-4DF7-9F75-383F9DEB4D17}" type="slidenum">
              <a:t>&lt;#&gt;</a:t>
            </a:fld>
          </a:p>
        </p:txBody>
      </p:sp>
      <p:sp>
        <p:nvSpPr>
          <p:cNvPr id="5" name="PlaceHolder 4"/>
          <p:cNvSpPr>
            <a:spLocks noGrp="1"/>
          </p:cNvSpPr>
          <p:nvPr>
            <p:ph type="dt" idx="2"/>
          </p:nvPr>
        </p:nvSpPr>
        <p:spPr/>
        <p:txBody>
          <a:bodyPr/>
          <a:p>
            <a:r>
              <a:rPr lang="el-G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252" name="PlaceHolder 2"/>
          <p:cNvSpPr>
            <a:spLocks noGrp="1"/>
          </p:cNvSpPr>
          <p:nvPr>
            <p:ph/>
          </p:nvPr>
        </p:nvSpPr>
        <p:spPr>
          <a:xfrm>
            <a:off x="15224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53" name="PlaceHolder 3"/>
          <p:cNvSpPr>
            <a:spLocks noGrp="1"/>
          </p:cNvSpPr>
          <p:nvPr>
            <p:ph/>
          </p:nvPr>
        </p:nvSpPr>
        <p:spPr>
          <a:xfrm>
            <a:off x="6207840" y="1905120"/>
            <a:ext cx="4461840" cy="426672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54" name="PlaceHolder 4"/>
          <p:cNvSpPr>
            <a:spLocks noGrp="1"/>
          </p:cNvSpPr>
          <p:nvPr>
            <p:ph/>
          </p:nvPr>
        </p:nvSpPr>
        <p:spPr>
          <a:xfrm>
            <a:off x="1522440" y="413388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3"/>
          </p:nvPr>
        </p:nvSpPr>
        <p:spPr/>
        <p:txBody>
          <a:bodyPr/>
          <a:p>
            <a:fld id="{C9DB2D16-FAAB-41B3-9553-FC157AD05D46}" type="slidenum">
              <a:t>&lt;#&gt;</a:t>
            </a:fld>
          </a:p>
        </p:txBody>
      </p:sp>
      <p:sp>
        <p:nvSpPr>
          <p:cNvPr id="8" name="PlaceHolder 7"/>
          <p:cNvSpPr>
            <a:spLocks noGrp="1"/>
          </p:cNvSpPr>
          <p:nvPr>
            <p:ph type="dt" idx="2"/>
          </p:nvPr>
        </p:nvSpPr>
        <p:spPr/>
        <p:txBody>
          <a:bodyPr/>
          <a:p>
            <a:r>
              <a:rPr lang="el-G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127" name="PlaceHolder 2"/>
          <p:cNvSpPr>
            <a:spLocks noGrp="1"/>
          </p:cNvSpPr>
          <p:nvPr>
            <p:ph type="subTitle"/>
          </p:nvPr>
        </p:nvSpPr>
        <p:spPr>
          <a:xfrm>
            <a:off x="1522440" y="1905120"/>
            <a:ext cx="9143640" cy="4266720"/>
          </a:xfrm>
          <a:prstGeom prst="rect">
            <a:avLst/>
          </a:prstGeom>
          <a:noFill/>
          <a:ln w="0">
            <a:noFill/>
          </a:ln>
        </p:spPr>
        <p:txBody>
          <a:bodyPr lIns="0" rIns="0" tIns="0" bIns="0" anchor="ctr">
            <a:noAutofit/>
          </a:bodyPr>
          <a:p>
            <a:pPr indent="0" algn="ctr">
              <a:buNone/>
            </a:pPr>
            <a:endParaRPr b="0" lang="el-GR" sz="3200" spc="-1" strike="noStrike">
              <a:solidFill>
                <a:srgbClr val="ffffff"/>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256" name="PlaceHolder 2"/>
          <p:cNvSpPr>
            <a:spLocks noGrp="1"/>
          </p:cNvSpPr>
          <p:nvPr>
            <p:ph/>
          </p:nvPr>
        </p:nvSpPr>
        <p:spPr>
          <a:xfrm>
            <a:off x="1522440" y="1905120"/>
            <a:ext cx="4461840" cy="426672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57" name="PlaceHolder 3"/>
          <p:cNvSpPr>
            <a:spLocks noGrp="1"/>
          </p:cNvSpPr>
          <p:nvPr>
            <p:ph/>
          </p:nvPr>
        </p:nvSpPr>
        <p:spPr>
          <a:xfrm>
            <a:off x="62078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58" name="PlaceHolder 4"/>
          <p:cNvSpPr>
            <a:spLocks noGrp="1"/>
          </p:cNvSpPr>
          <p:nvPr>
            <p:ph/>
          </p:nvPr>
        </p:nvSpPr>
        <p:spPr>
          <a:xfrm>
            <a:off x="6207840" y="413388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3"/>
          </p:nvPr>
        </p:nvSpPr>
        <p:spPr/>
        <p:txBody>
          <a:bodyPr/>
          <a:p>
            <a:fld id="{23413732-6868-459B-8139-E90812A671D6}" type="slidenum">
              <a:t>&lt;#&gt;</a:t>
            </a:fld>
          </a:p>
        </p:txBody>
      </p:sp>
      <p:sp>
        <p:nvSpPr>
          <p:cNvPr id="8" name="PlaceHolder 7"/>
          <p:cNvSpPr>
            <a:spLocks noGrp="1"/>
          </p:cNvSpPr>
          <p:nvPr>
            <p:ph type="dt" idx="2"/>
          </p:nvPr>
        </p:nvSpPr>
        <p:spPr/>
        <p:txBody>
          <a:bodyPr/>
          <a:p>
            <a:r>
              <a:rPr lang="el-G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260" name="PlaceHolder 2"/>
          <p:cNvSpPr>
            <a:spLocks noGrp="1"/>
          </p:cNvSpPr>
          <p:nvPr>
            <p:ph/>
          </p:nvPr>
        </p:nvSpPr>
        <p:spPr>
          <a:xfrm>
            <a:off x="15224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61" name="PlaceHolder 3"/>
          <p:cNvSpPr>
            <a:spLocks noGrp="1"/>
          </p:cNvSpPr>
          <p:nvPr>
            <p:ph/>
          </p:nvPr>
        </p:nvSpPr>
        <p:spPr>
          <a:xfrm>
            <a:off x="62078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62" name="PlaceHolder 4"/>
          <p:cNvSpPr>
            <a:spLocks noGrp="1"/>
          </p:cNvSpPr>
          <p:nvPr>
            <p:ph/>
          </p:nvPr>
        </p:nvSpPr>
        <p:spPr>
          <a:xfrm>
            <a:off x="1522440" y="4133880"/>
            <a:ext cx="91436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3"/>
          </p:nvPr>
        </p:nvSpPr>
        <p:spPr/>
        <p:txBody>
          <a:bodyPr/>
          <a:p>
            <a:fld id="{B9D589D7-759F-4EEC-9D47-A0219BEDF9D7}" type="slidenum">
              <a:t>&lt;#&gt;</a:t>
            </a:fld>
          </a:p>
        </p:txBody>
      </p:sp>
      <p:sp>
        <p:nvSpPr>
          <p:cNvPr id="8" name="PlaceHolder 7"/>
          <p:cNvSpPr>
            <a:spLocks noGrp="1"/>
          </p:cNvSpPr>
          <p:nvPr>
            <p:ph type="dt" idx="2"/>
          </p:nvPr>
        </p:nvSpPr>
        <p:spPr/>
        <p:txBody>
          <a:bodyPr/>
          <a:p>
            <a:r>
              <a:rPr lang="el-G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264" name="PlaceHolder 2"/>
          <p:cNvSpPr>
            <a:spLocks noGrp="1"/>
          </p:cNvSpPr>
          <p:nvPr>
            <p:ph/>
          </p:nvPr>
        </p:nvSpPr>
        <p:spPr>
          <a:xfrm>
            <a:off x="1522440" y="1905120"/>
            <a:ext cx="91436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65" name="PlaceHolder 3"/>
          <p:cNvSpPr>
            <a:spLocks noGrp="1"/>
          </p:cNvSpPr>
          <p:nvPr>
            <p:ph/>
          </p:nvPr>
        </p:nvSpPr>
        <p:spPr>
          <a:xfrm>
            <a:off x="1522440" y="4133880"/>
            <a:ext cx="91436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3"/>
          </p:nvPr>
        </p:nvSpPr>
        <p:spPr/>
        <p:txBody>
          <a:bodyPr/>
          <a:p>
            <a:fld id="{0D3FC3CB-6EE3-48E5-A495-CFBCEACA1363}" type="slidenum">
              <a:t>&lt;#&gt;</a:t>
            </a:fld>
          </a:p>
        </p:txBody>
      </p:sp>
      <p:sp>
        <p:nvSpPr>
          <p:cNvPr id="7" name="PlaceHolder 6"/>
          <p:cNvSpPr>
            <a:spLocks noGrp="1"/>
          </p:cNvSpPr>
          <p:nvPr>
            <p:ph type="dt" idx="2"/>
          </p:nvPr>
        </p:nvSpPr>
        <p:spPr/>
        <p:txBody>
          <a:bodyPr/>
          <a:p>
            <a:r>
              <a:rPr lang="el-G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267" name="PlaceHolder 2"/>
          <p:cNvSpPr>
            <a:spLocks noGrp="1"/>
          </p:cNvSpPr>
          <p:nvPr>
            <p:ph/>
          </p:nvPr>
        </p:nvSpPr>
        <p:spPr>
          <a:xfrm>
            <a:off x="15224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68" name="PlaceHolder 3"/>
          <p:cNvSpPr>
            <a:spLocks noGrp="1"/>
          </p:cNvSpPr>
          <p:nvPr>
            <p:ph/>
          </p:nvPr>
        </p:nvSpPr>
        <p:spPr>
          <a:xfrm>
            <a:off x="62078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69" name="PlaceHolder 4"/>
          <p:cNvSpPr>
            <a:spLocks noGrp="1"/>
          </p:cNvSpPr>
          <p:nvPr>
            <p:ph/>
          </p:nvPr>
        </p:nvSpPr>
        <p:spPr>
          <a:xfrm>
            <a:off x="1522440" y="413388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70" name="PlaceHolder 5"/>
          <p:cNvSpPr>
            <a:spLocks noGrp="1"/>
          </p:cNvSpPr>
          <p:nvPr>
            <p:ph/>
          </p:nvPr>
        </p:nvSpPr>
        <p:spPr>
          <a:xfrm>
            <a:off x="6207840" y="413388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3"/>
          </p:nvPr>
        </p:nvSpPr>
        <p:spPr/>
        <p:txBody>
          <a:bodyPr/>
          <a:p>
            <a:fld id="{150DC7EC-3DBE-417C-A403-707DADF52ABF}" type="slidenum">
              <a:t>&lt;#&gt;</a:t>
            </a:fld>
          </a:p>
        </p:txBody>
      </p:sp>
      <p:sp>
        <p:nvSpPr>
          <p:cNvPr id="9" name="PlaceHolder 8"/>
          <p:cNvSpPr>
            <a:spLocks noGrp="1"/>
          </p:cNvSpPr>
          <p:nvPr>
            <p:ph type="dt" idx="2"/>
          </p:nvPr>
        </p:nvSpPr>
        <p:spPr/>
        <p:txBody>
          <a:bodyPr/>
          <a:p>
            <a:r>
              <a:rPr lang="el-G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272" name="PlaceHolder 2"/>
          <p:cNvSpPr>
            <a:spLocks noGrp="1"/>
          </p:cNvSpPr>
          <p:nvPr>
            <p:ph/>
          </p:nvPr>
        </p:nvSpPr>
        <p:spPr>
          <a:xfrm>
            <a:off x="1522440" y="190512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73" name="PlaceHolder 3"/>
          <p:cNvSpPr>
            <a:spLocks noGrp="1"/>
          </p:cNvSpPr>
          <p:nvPr>
            <p:ph/>
          </p:nvPr>
        </p:nvSpPr>
        <p:spPr>
          <a:xfrm>
            <a:off x="4614120" y="190512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74" name="PlaceHolder 4"/>
          <p:cNvSpPr>
            <a:spLocks noGrp="1"/>
          </p:cNvSpPr>
          <p:nvPr>
            <p:ph/>
          </p:nvPr>
        </p:nvSpPr>
        <p:spPr>
          <a:xfrm>
            <a:off x="7705800" y="190512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75" name="PlaceHolder 5"/>
          <p:cNvSpPr>
            <a:spLocks noGrp="1"/>
          </p:cNvSpPr>
          <p:nvPr>
            <p:ph/>
          </p:nvPr>
        </p:nvSpPr>
        <p:spPr>
          <a:xfrm>
            <a:off x="1522440" y="413388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76" name="PlaceHolder 6"/>
          <p:cNvSpPr>
            <a:spLocks noGrp="1"/>
          </p:cNvSpPr>
          <p:nvPr>
            <p:ph/>
          </p:nvPr>
        </p:nvSpPr>
        <p:spPr>
          <a:xfrm>
            <a:off x="4614120" y="413388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77" name="PlaceHolder 7"/>
          <p:cNvSpPr>
            <a:spLocks noGrp="1"/>
          </p:cNvSpPr>
          <p:nvPr>
            <p:ph/>
          </p:nvPr>
        </p:nvSpPr>
        <p:spPr>
          <a:xfrm>
            <a:off x="7705800" y="413388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3"/>
          </p:nvPr>
        </p:nvSpPr>
        <p:spPr/>
        <p:txBody>
          <a:bodyPr/>
          <a:p>
            <a:fld id="{5835FF27-3B39-4F19-93B3-1DF29FD4BE52}" type="slidenum">
              <a:t>&lt;#&gt;</a:t>
            </a:fld>
          </a:p>
        </p:txBody>
      </p:sp>
      <p:sp>
        <p:nvSpPr>
          <p:cNvPr id="11" name="PlaceHolder 10"/>
          <p:cNvSpPr>
            <a:spLocks noGrp="1"/>
          </p:cNvSpPr>
          <p:nvPr>
            <p:ph type="dt" idx="2"/>
          </p:nvPr>
        </p:nvSpPr>
        <p:spPr/>
        <p:txBody>
          <a:bodyPr/>
          <a:p>
            <a:r>
              <a:rPr lang="el-G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6"/>
          </p:nvPr>
        </p:nvSpPr>
        <p:spPr/>
        <p:txBody>
          <a:bodyPr/>
          <a:p>
            <a:fld id="{F834242E-040C-4C52-A1E8-02F7E0BFDFC1}" type="slidenum">
              <a:t>&lt;#&gt;</a:t>
            </a:fld>
          </a:p>
        </p:txBody>
      </p:sp>
      <p:sp>
        <p:nvSpPr>
          <p:cNvPr id="4" name="PlaceHolder 3"/>
          <p:cNvSpPr>
            <a:spLocks noGrp="1"/>
          </p:cNvSpPr>
          <p:nvPr>
            <p:ph type="dt" idx="5"/>
          </p:nvPr>
        </p:nvSpPr>
        <p:spPr/>
        <p:txBody>
          <a:bodyPr/>
          <a:p>
            <a:r>
              <a:rPr lang="el-G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3"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284" name="PlaceHolder 2"/>
          <p:cNvSpPr>
            <a:spLocks noGrp="1"/>
          </p:cNvSpPr>
          <p:nvPr>
            <p:ph type="subTitle"/>
          </p:nvPr>
        </p:nvSpPr>
        <p:spPr>
          <a:xfrm>
            <a:off x="1522440" y="1905120"/>
            <a:ext cx="9143640" cy="4266720"/>
          </a:xfrm>
          <a:prstGeom prst="rect">
            <a:avLst/>
          </a:prstGeom>
          <a:noFill/>
          <a:ln w="0">
            <a:noFill/>
          </a:ln>
        </p:spPr>
        <p:txBody>
          <a:bodyPr lIns="0" rIns="0" tIns="0" bIns="0" anchor="ctr">
            <a:noAutofit/>
          </a:bodyPr>
          <a:p>
            <a:pPr indent="0" algn="ctr">
              <a:buNone/>
            </a:pPr>
            <a:endParaRPr b="0" lang="el-GR" sz="3200" spc="-1" strike="noStrike">
              <a:solidFill>
                <a:srgbClr val="ffffff"/>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6"/>
          </p:nvPr>
        </p:nvSpPr>
        <p:spPr/>
        <p:txBody>
          <a:bodyPr/>
          <a:p>
            <a:fld id="{17DA70F9-388B-4F58-B703-5646211A0EEB}" type="slidenum">
              <a:t>&lt;#&gt;</a:t>
            </a:fld>
          </a:p>
        </p:txBody>
      </p:sp>
      <p:sp>
        <p:nvSpPr>
          <p:cNvPr id="6" name="PlaceHolder 5"/>
          <p:cNvSpPr>
            <a:spLocks noGrp="1"/>
          </p:cNvSpPr>
          <p:nvPr>
            <p:ph type="dt" idx="5"/>
          </p:nvPr>
        </p:nvSpPr>
        <p:spPr/>
        <p:txBody>
          <a:bodyPr/>
          <a:p>
            <a:r>
              <a:rPr lang="el-G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286" name="PlaceHolder 2"/>
          <p:cNvSpPr>
            <a:spLocks noGrp="1"/>
          </p:cNvSpPr>
          <p:nvPr>
            <p:ph/>
          </p:nvPr>
        </p:nvSpPr>
        <p:spPr>
          <a:xfrm>
            <a:off x="1522440" y="1905120"/>
            <a:ext cx="9143640" cy="426672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6"/>
          </p:nvPr>
        </p:nvSpPr>
        <p:spPr/>
        <p:txBody>
          <a:bodyPr/>
          <a:p>
            <a:fld id="{08FDBFB5-8408-483C-ABA3-704450E7E224}" type="slidenum">
              <a:t>&lt;#&gt;</a:t>
            </a:fld>
          </a:p>
        </p:txBody>
      </p:sp>
      <p:sp>
        <p:nvSpPr>
          <p:cNvPr id="6" name="PlaceHolder 5"/>
          <p:cNvSpPr>
            <a:spLocks noGrp="1"/>
          </p:cNvSpPr>
          <p:nvPr>
            <p:ph type="dt" idx="5"/>
          </p:nvPr>
        </p:nvSpPr>
        <p:spPr/>
        <p:txBody>
          <a:bodyPr/>
          <a:p>
            <a:r>
              <a:rPr lang="el-G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288" name="PlaceHolder 2"/>
          <p:cNvSpPr>
            <a:spLocks noGrp="1"/>
          </p:cNvSpPr>
          <p:nvPr>
            <p:ph/>
          </p:nvPr>
        </p:nvSpPr>
        <p:spPr>
          <a:xfrm>
            <a:off x="1522440" y="1905120"/>
            <a:ext cx="4461840" cy="426672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89" name="PlaceHolder 3"/>
          <p:cNvSpPr>
            <a:spLocks noGrp="1"/>
          </p:cNvSpPr>
          <p:nvPr>
            <p:ph/>
          </p:nvPr>
        </p:nvSpPr>
        <p:spPr>
          <a:xfrm>
            <a:off x="6207840" y="1905120"/>
            <a:ext cx="4461840" cy="426672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6"/>
          </p:nvPr>
        </p:nvSpPr>
        <p:spPr/>
        <p:txBody>
          <a:bodyPr/>
          <a:p>
            <a:fld id="{6CF197D0-3A66-4DCB-868D-F91F0C3801AF}" type="slidenum">
              <a:t>&lt;#&gt;</a:t>
            </a:fld>
          </a:p>
        </p:txBody>
      </p:sp>
      <p:sp>
        <p:nvSpPr>
          <p:cNvPr id="7" name="PlaceHolder 6"/>
          <p:cNvSpPr>
            <a:spLocks noGrp="1"/>
          </p:cNvSpPr>
          <p:nvPr>
            <p:ph type="dt" idx="5"/>
          </p:nvPr>
        </p:nvSpPr>
        <p:spPr/>
        <p:txBody>
          <a:bodyPr/>
          <a:p>
            <a:r>
              <a:rPr lang="el-G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0"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6"/>
          </p:nvPr>
        </p:nvSpPr>
        <p:spPr/>
        <p:txBody>
          <a:bodyPr/>
          <a:p>
            <a:fld id="{AB6E6204-99B3-46A0-9779-53C1123E4D4F}" type="slidenum">
              <a:t>&lt;#&gt;</a:t>
            </a:fld>
          </a:p>
        </p:txBody>
      </p:sp>
      <p:sp>
        <p:nvSpPr>
          <p:cNvPr id="5" name="PlaceHolder 4"/>
          <p:cNvSpPr>
            <a:spLocks noGrp="1"/>
          </p:cNvSpPr>
          <p:nvPr>
            <p:ph type="dt" idx="5"/>
          </p:nvPr>
        </p:nvSpPr>
        <p:spPr/>
        <p:txBody>
          <a:bodyPr/>
          <a:p>
            <a:r>
              <a:rPr lang="el-G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129" name="PlaceHolder 2"/>
          <p:cNvSpPr>
            <a:spLocks noGrp="1"/>
          </p:cNvSpPr>
          <p:nvPr>
            <p:ph/>
          </p:nvPr>
        </p:nvSpPr>
        <p:spPr>
          <a:xfrm>
            <a:off x="1522440" y="1905120"/>
            <a:ext cx="9143640" cy="426672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1" name="PlaceHolder 1"/>
          <p:cNvSpPr>
            <a:spLocks noGrp="1"/>
          </p:cNvSpPr>
          <p:nvPr>
            <p:ph type="subTitle"/>
          </p:nvPr>
        </p:nvSpPr>
        <p:spPr>
          <a:xfrm>
            <a:off x="1522440" y="274680"/>
            <a:ext cx="9143640" cy="4730400"/>
          </a:xfrm>
          <a:prstGeom prst="rect">
            <a:avLst/>
          </a:prstGeom>
          <a:noFill/>
          <a:ln w="0">
            <a:noFill/>
          </a:ln>
        </p:spPr>
        <p:txBody>
          <a:bodyPr lIns="0" rIns="0" tIns="0" bIns="0" anchor="ctr">
            <a:noAutofit/>
          </a:bodyPr>
          <a:p>
            <a:pPr algn="ctr"/>
            <a:endParaRPr b="0" lang="el-GR" sz="3200" spc="-1" strike="noStrike">
              <a:solidFill>
                <a:srgbClr val="ffffff"/>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6"/>
          </p:nvPr>
        </p:nvSpPr>
        <p:spPr/>
        <p:txBody>
          <a:bodyPr/>
          <a:p>
            <a:fld id="{AC192E50-75C7-4D01-BF84-81B2B7BB9860}" type="slidenum">
              <a:t>&lt;#&gt;</a:t>
            </a:fld>
          </a:p>
        </p:txBody>
      </p:sp>
      <p:sp>
        <p:nvSpPr>
          <p:cNvPr id="5" name="PlaceHolder 4"/>
          <p:cNvSpPr>
            <a:spLocks noGrp="1"/>
          </p:cNvSpPr>
          <p:nvPr>
            <p:ph type="dt" idx="5"/>
          </p:nvPr>
        </p:nvSpPr>
        <p:spPr/>
        <p:txBody>
          <a:bodyPr/>
          <a:p>
            <a:r>
              <a:rPr lang="el-G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293" name="PlaceHolder 2"/>
          <p:cNvSpPr>
            <a:spLocks noGrp="1"/>
          </p:cNvSpPr>
          <p:nvPr>
            <p:ph/>
          </p:nvPr>
        </p:nvSpPr>
        <p:spPr>
          <a:xfrm>
            <a:off x="15224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94" name="PlaceHolder 3"/>
          <p:cNvSpPr>
            <a:spLocks noGrp="1"/>
          </p:cNvSpPr>
          <p:nvPr>
            <p:ph/>
          </p:nvPr>
        </p:nvSpPr>
        <p:spPr>
          <a:xfrm>
            <a:off x="6207840" y="1905120"/>
            <a:ext cx="4461840" cy="426672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95" name="PlaceHolder 4"/>
          <p:cNvSpPr>
            <a:spLocks noGrp="1"/>
          </p:cNvSpPr>
          <p:nvPr>
            <p:ph/>
          </p:nvPr>
        </p:nvSpPr>
        <p:spPr>
          <a:xfrm>
            <a:off x="1522440" y="413388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6"/>
          </p:nvPr>
        </p:nvSpPr>
        <p:spPr/>
        <p:txBody>
          <a:bodyPr/>
          <a:p>
            <a:fld id="{33F3F50B-BB02-4FC7-B935-BCDA30D9427D}" type="slidenum">
              <a:t>&lt;#&gt;</a:t>
            </a:fld>
          </a:p>
        </p:txBody>
      </p:sp>
      <p:sp>
        <p:nvSpPr>
          <p:cNvPr id="8" name="PlaceHolder 7"/>
          <p:cNvSpPr>
            <a:spLocks noGrp="1"/>
          </p:cNvSpPr>
          <p:nvPr>
            <p:ph type="dt" idx="5"/>
          </p:nvPr>
        </p:nvSpPr>
        <p:spPr/>
        <p:txBody>
          <a:bodyPr/>
          <a:p>
            <a:r>
              <a:rPr lang="el-G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297" name="PlaceHolder 2"/>
          <p:cNvSpPr>
            <a:spLocks noGrp="1"/>
          </p:cNvSpPr>
          <p:nvPr>
            <p:ph/>
          </p:nvPr>
        </p:nvSpPr>
        <p:spPr>
          <a:xfrm>
            <a:off x="1522440" y="1905120"/>
            <a:ext cx="4461840" cy="426672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98" name="PlaceHolder 3"/>
          <p:cNvSpPr>
            <a:spLocks noGrp="1"/>
          </p:cNvSpPr>
          <p:nvPr>
            <p:ph/>
          </p:nvPr>
        </p:nvSpPr>
        <p:spPr>
          <a:xfrm>
            <a:off x="62078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299" name="PlaceHolder 4"/>
          <p:cNvSpPr>
            <a:spLocks noGrp="1"/>
          </p:cNvSpPr>
          <p:nvPr>
            <p:ph/>
          </p:nvPr>
        </p:nvSpPr>
        <p:spPr>
          <a:xfrm>
            <a:off x="6207840" y="413388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6"/>
          </p:nvPr>
        </p:nvSpPr>
        <p:spPr/>
        <p:txBody>
          <a:bodyPr/>
          <a:p>
            <a:fld id="{8483664B-7F58-41B7-A4E9-F2E86C7524D3}" type="slidenum">
              <a:t>&lt;#&gt;</a:t>
            </a:fld>
          </a:p>
        </p:txBody>
      </p:sp>
      <p:sp>
        <p:nvSpPr>
          <p:cNvPr id="8" name="PlaceHolder 7"/>
          <p:cNvSpPr>
            <a:spLocks noGrp="1"/>
          </p:cNvSpPr>
          <p:nvPr>
            <p:ph type="dt" idx="5"/>
          </p:nvPr>
        </p:nvSpPr>
        <p:spPr/>
        <p:txBody>
          <a:bodyPr/>
          <a:p>
            <a:r>
              <a:rPr lang="el-G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301" name="PlaceHolder 2"/>
          <p:cNvSpPr>
            <a:spLocks noGrp="1"/>
          </p:cNvSpPr>
          <p:nvPr>
            <p:ph/>
          </p:nvPr>
        </p:nvSpPr>
        <p:spPr>
          <a:xfrm>
            <a:off x="15224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302" name="PlaceHolder 3"/>
          <p:cNvSpPr>
            <a:spLocks noGrp="1"/>
          </p:cNvSpPr>
          <p:nvPr>
            <p:ph/>
          </p:nvPr>
        </p:nvSpPr>
        <p:spPr>
          <a:xfrm>
            <a:off x="62078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303" name="PlaceHolder 4"/>
          <p:cNvSpPr>
            <a:spLocks noGrp="1"/>
          </p:cNvSpPr>
          <p:nvPr>
            <p:ph/>
          </p:nvPr>
        </p:nvSpPr>
        <p:spPr>
          <a:xfrm>
            <a:off x="1522440" y="4133880"/>
            <a:ext cx="91436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6"/>
          </p:nvPr>
        </p:nvSpPr>
        <p:spPr/>
        <p:txBody>
          <a:bodyPr/>
          <a:p>
            <a:fld id="{44F95084-02D2-4D96-9FE0-B1EB2DFA9A3C}" type="slidenum">
              <a:t>&lt;#&gt;</a:t>
            </a:fld>
          </a:p>
        </p:txBody>
      </p:sp>
      <p:sp>
        <p:nvSpPr>
          <p:cNvPr id="8" name="PlaceHolder 7"/>
          <p:cNvSpPr>
            <a:spLocks noGrp="1"/>
          </p:cNvSpPr>
          <p:nvPr>
            <p:ph type="dt" idx="5"/>
          </p:nvPr>
        </p:nvSpPr>
        <p:spPr/>
        <p:txBody>
          <a:bodyPr/>
          <a:p>
            <a:r>
              <a:rPr lang="el-G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305" name="PlaceHolder 2"/>
          <p:cNvSpPr>
            <a:spLocks noGrp="1"/>
          </p:cNvSpPr>
          <p:nvPr>
            <p:ph/>
          </p:nvPr>
        </p:nvSpPr>
        <p:spPr>
          <a:xfrm>
            <a:off x="1522440" y="1905120"/>
            <a:ext cx="91436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306" name="PlaceHolder 3"/>
          <p:cNvSpPr>
            <a:spLocks noGrp="1"/>
          </p:cNvSpPr>
          <p:nvPr>
            <p:ph/>
          </p:nvPr>
        </p:nvSpPr>
        <p:spPr>
          <a:xfrm>
            <a:off x="1522440" y="4133880"/>
            <a:ext cx="91436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6"/>
          </p:nvPr>
        </p:nvSpPr>
        <p:spPr/>
        <p:txBody>
          <a:bodyPr/>
          <a:p>
            <a:fld id="{2AFD4AED-072C-4CF2-8726-EAD5F8DA232F}" type="slidenum">
              <a:t>&lt;#&gt;</a:t>
            </a:fld>
          </a:p>
        </p:txBody>
      </p:sp>
      <p:sp>
        <p:nvSpPr>
          <p:cNvPr id="7" name="PlaceHolder 6"/>
          <p:cNvSpPr>
            <a:spLocks noGrp="1"/>
          </p:cNvSpPr>
          <p:nvPr>
            <p:ph type="dt" idx="5"/>
          </p:nvPr>
        </p:nvSpPr>
        <p:spPr/>
        <p:txBody>
          <a:bodyPr/>
          <a:p>
            <a:r>
              <a:rPr lang="el-G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308" name="PlaceHolder 2"/>
          <p:cNvSpPr>
            <a:spLocks noGrp="1"/>
          </p:cNvSpPr>
          <p:nvPr>
            <p:ph/>
          </p:nvPr>
        </p:nvSpPr>
        <p:spPr>
          <a:xfrm>
            <a:off x="15224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309" name="PlaceHolder 3"/>
          <p:cNvSpPr>
            <a:spLocks noGrp="1"/>
          </p:cNvSpPr>
          <p:nvPr>
            <p:ph/>
          </p:nvPr>
        </p:nvSpPr>
        <p:spPr>
          <a:xfrm>
            <a:off x="62078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310" name="PlaceHolder 4"/>
          <p:cNvSpPr>
            <a:spLocks noGrp="1"/>
          </p:cNvSpPr>
          <p:nvPr>
            <p:ph/>
          </p:nvPr>
        </p:nvSpPr>
        <p:spPr>
          <a:xfrm>
            <a:off x="1522440" y="413388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311" name="PlaceHolder 5"/>
          <p:cNvSpPr>
            <a:spLocks noGrp="1"/>
          </p:cNvSpPr>
          <p:nvPr>
            <p:ph/>
          </p:nvPr>
        </p:nvSpPr>
        <p:spPr>
          <a:xfrm>
            <a:off x="6207840" y="413388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6"/>
          </p:nvPr>
        </p:nvSpPr>
        <p:spPr/>
        <p:txBody>
          <a:bodyPr/>
          <a:p>
            <a:fld id="{07001AE7-F142-4C5C-8A34-DD402F0A02EB}" type="slidenum">
              <a:t>&lt;#&gt;</a:t>
            </a:fld>
          </a:p>
        </p:txBody>
      </p:sp>
      <p:sp>
        <p:nvSpPr>
          <p:cNvPr id="9" name="PlaceHolder 8"/>
          <p:cNvSpPr>
            <a:spLocks noGrp="1"/>
          </p:cNvSpPr>
          <p:nvPr>
            <p:ph type="dt" idx="5"/>
          </p:nvPr>
        </p:nvSpPr>
        <p:spPr/>
        <p:txBody>
          <a:bodyPr/>
          <a:p>
            <a:r>
              <a:rPr lang="el-G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313" name="PlaceHolder 2"/>
          <p:cNvSpPr>
            <a:spLocks noGrp="1"/>
          </p:cNvSpPr>
          <p:nvPr>
            <p:ph/>
          </p:nvPr>
        </p:nvSpPr>
        <p:spPr>
          <a:xfrm>
            <a:off x="1522440" y="190512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314" name="PlaceHolder 3"/>
          <p:cNvSpPr>
            <a:spLocks noGrp="1"/>
          </p:cNvSpPr>
          <p:nvPr>
            <p:ph/>
          </p:nvPr>
        </p:nvSpPr>
        <p:spPr>
          <a:xfrm>
            <a:off x="4614120" y="190512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315" name="PlaceHolder 4"/>
          <p:cNvSpPr>
            <a:spLocks noGrp="1"/>
          </p:cNvSpPr>
          <p:nvPr>
            <p:ph/>
          </p:nvPr>
        </p:nvSpPr>
        <p:spPr>
          <a:xfrm>
            <a:off x="7705800" y="190512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316" name="PlaceHolder 5"/>
          <p:cNvSpPr>
            <a:spLocks noGrp="1"/>
          </p:cNvSpPr>
          <p:nvPr>
            <p:ph/>
          </p:nvPr>
        </p:nvSpPr>
        <p:spPr>
          <a:xfrm>
            <a:off x="1522440" y="413388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317" name="PlaceHolder 6"/>
          <p:cNvSpPr>
            <a:spLocks noGrp="1"/>
          </p:cNvSpPr>
          <p:nvPr>
            <p:ph/>
          </p:nvPr>
        </p:nvSpPr>
        <p:spPr>
          <a:xfrm>
            <a:off x="4614120" y="413388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318" name="PlaceHolder 7"/>
          <p:cNvSpPr>
            <a:spLocks noGrp="1"/>
          </p:cNvSpPr>
          <p:nvPr>
            <p:ph/>
          </p:nvPr>
        </p:nvSpPr>
        <p:spPr>
          <a:xfrm>
            <a:off x="7705800" y="4133880"/>
            <a:ext cx="294408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6"/>
          </p:nvPr>
        </p:nvSpPr>
        <p:spPr/>
        <p:txBody>
          <a:bodyPr/>
          <a:p>
            <a:fld id="{0ACE7713-BC7D-43F8-A34B-107A9BCABFB5}" type="slidenum">
              <a:t>&lt;#&gt;</a:t>
            </a:fld>
          </a:p>
        </p:txBody>
      </p:sp>
      <p:sp>
        <p:nvSpPr>
          <p:cNvPr id="11" name="PlaceHolder 10"/>
          <p:cNvSpPr>
            <a:spLocks noGrp="1"/>
          </p:cNvSpPr>
          <p:nvPr>
            <p:ph type="dt" idx="5"/>
          </p:nvPr>
        </p:nvSpPr>
        <p:spPr/>
        <p:txBody>
          <a:bodyPr/>
          <a:p>
            <a:r>
              <a:rPr lang="el-G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131" name="PlaceHolder 2"/>
          <p:cNvSpPr>
            <a:spLocks noGrp="1"/>
          </p:cNvSpPr>
          <p:nvPr>
            <p:ph/>
          </p:nvPr>
        </p:nvSpPr>
        <p:spPr>
          <a:xfrm>
            <a:off x="1522440" y="1905120"/>
            <a:ext cx="4461840" cy="426672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32" name="PlaceHolder 3"/>
          <p:cNvSpPr>
            <a:spLocks noGrp="1"/>
          </p:cNvSpPr>
          <p:nvPr>
            <p:ph/>
          </p:nvPr>
        </p:nvSpPr>
        <p:spPr>
          <a:xfrm>
            <a:off x="6207840" y="1905120"/>
            <a:ext cx="4461840" cy="426672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1522440" y="274680"/>
            <a:ext cx="9143640" cy="4730400"/>
          </a:xfrm>
          <a:prstGeom prst="rect">
            <a:avLst/>
          </a:prstGeom>
          <a:noFill/>
          <a:ln w="0">
            <a:noFill/>
          </a:ln>
        </p:spPr>
        <p:txBody>
          <a:bodyPr lIns="0" rIns="0" tIns="0" bIns="0" anchor="ctr">
            <a:noAutofit/>
          </a:bodyPr>
          <a:p>
            <a:pPr algn="ctr"/>
            <a:endParaRPr b="0" lang="el-GR" sz="3200" spc="-1" strike="noStrike">
              <a:solidFill>
                <a:srgbClr val="ffffff"/>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136" name="PlaceHolder 2"/>
          <p:cNvSpPr>
            <a:spLocks noGrp="1"/>
          </p:cNvSpPr>
          <p:nvPr>
            <p:ph/>
          </p:nvPr>
        </p:nvSpPr>
        <p:spPr>
          <a:xfrm>
            <a:off x="15224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37" name="PlaceHolder 3"/>
          <p:cNvSpPr>
            <a:spLocks noGrp="1"/>
          </p:cNvSpPr>
          <p:nvPr>
            <p:ph/>
          </p:nvPr>
        </p:nvSpPr>
        <p:spPr>
          <a:xfrm>
            <a:off x="6207840" y="1905120"/>
            <a:ext cx="4461840" cy="426672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38" name="PlaceHolder 4"/>
          <p:cNvSpPr>
            <a:spLocks noGrp="1"/>
          </p:cNvSpPr>
          <p:nvPr>
            <p:ph/>
          </p:nvPr>
        </p:nvSpPr>
        <p:spPr>
          <a:xfrm>
            <a:off x="1522440" y="413388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140" name="PlaceHolder 2"/>
          <p:cNvSpPr>
            <a:spLocks noGrp="1"/>
          </p:cNvSpPr>
          <p:nvPr>
            <p:ph/>
          </p:nvPr>
        </p:nvSpPr>
        <p:spPr>
          <a:xfrm>
            <a:off x="1522440" y="1905120"/>
            <a:ext cx="4461840" cy="426672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41" name="PlaceHolder 3"/>
          <p:cNvSpPr>
            <a:spLocks noGrp="1"/>
          </p:cNvSpPr>
          <p:nvPr>
            <p:ph/>
          </p:nvPr>
        </p:nvSpPr>
        <p:spPr>
          <a:xfrm>
            <a:off x="62078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42" name="PlaceHolder 4"/>
          <p:cNvSpPr>
            <a:spLocks noGrp="1"/>
          </p:cNvSpPr>
          <p:nvPr>
            <p:ph/>
          </p:nvPr>
        </p:nvSpPr>
        <p:spPr>
          <a:xfrm>
            <a:off x="6207840" y="413388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1522440" y="274680"/>
            <a:ext cx="9143640" cy="10202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rbel"/>
            </a:endParaRPr>
          </a:p>
        </p:txBody>
      </p:sp>
      <p:sp>
        <p:nvSpPr>
          <p:cNvPr id="144" name="PlaceHolder 2"/>
          <p:cNvSpPr>
            <a:spLocks noGrp="1"/>
          </p:cNvSpPr>
          <p:nvPr>
            <p:ph/>
          </p:nvPr>
        </p:nvSpPr>
        <p:spPr>
          <a:xfrm>
            <a:off x="15224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45" name="PlaceHolder 3"/>
          <p:cNvSpPr>
            <a:spLocks noGrp="1"/>
          </p:cNvSpPr>
          <p:nvPr>
            <p:ph/>
          </p:nvPr>
        </p:nvSpPr>
        <p:spPr>
          <a:xfrm>
            <a:off x="6207840" y="1905120"/>
            <a:ext cx="44618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
        <p:nvSpPr>
          <p:cNvPr id="146" name="PlaceHolder 4"/>
          <p:cNvSpPr>
            <a:spLocks noGrp="1"/>
          </p:cNvSpPr>
          <p:nvPr>
            <p:ph/>
          </p:nvPr>
        </p:nvSpPr>
        <p:spPr>
          <a:xfrm>
            <a:off x="1522440" y="4133880"/>
            <a:ext cx="9143640" cy="2035080"/>
          </a:xfrm>
          <a:prstGeom prst="rect">
            <a:avLst/>
          </a:prstGeom>
          <a:noFill/>
          <a:ln w="0">
            <a:noFill/>
          </a:ln>
        </p:spPr>
        <p:txBody>
          <a:bodyPr lIns="0" rIns="0" tIns="0" bIns="0" anchor="t">
            <a:normAutofit/>
          </a:bodyPr>
          <a:p>
            <a:pPr indent="0">
              <a:lnSpc>
                <a:spcPct val="90000"/>
              </a:lnSpc>
              <a:spcBef>
                <a:spcPts val="1417"/>
              </a:spcBef>
              <a:buNone/>
            </a:pPr>
            <a:endParaRPr b="0" lang="el-GR" sz="2400" spc="-1" strike="noStrike">
              <a:solidFill>
                <a:srgbClr val="ffffff"/>
              </a:solidFill>
              <a:latin typeface="Corbe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2440" y="1905120"/>
            <a:ext cx="9143640" cy="2666520"/>
          </a:xfrm>
          <a:prstGeom prst="rect">
            <a:avLst/>
          </a:prstGeom>
          <a:noFill/>
          <a:ln w="0">
            <a:noFill/>
          </a:ln>
        </p:spPr>
        <p:txBody>
          <a:bodyPr anchor="b">
            <a:noAutofit/>
          </a:bodyPr>
          <a:p>
            <a:pPr indent="0">
              <a:lnSpc>
                <a:spcPct val="90000"/>
              </a:lnSpc>
              <a:buNone/>
            </a:pPr>
            <a:r>
              <a:rPr b="0" lang="el-GR" sz="5400" spc="-1" strike="noStrike">
                <a:solidFill>
                  <a:srgbClr val="ffffff"/>
                </a:solidFill>
                <a:latin typeface="Consolas"/>
              </a:rPr>
              <a:t>Στυλ κύριου τίτλου</a:t>
            </a:r>
            <a:endParaRPr b="0" lang="el-GR" sz="5400" spc="-1" strike="noStrike">
              <a:solidFill>
                <a:srgbClr val="ffffff"/>
              </a:solidFill>
              <a:latin typeface="Corbel"/>
            </a:endParaRPr>
          </a:p>
        </p:txBody>
      </p:sp>
      <p:grpSp>
        <p:nvGrpSpPr>
          <p:cNvPr id="1" name="Γραμμή"/>
          <p:cNvGrpSpPr/>
          <p:nvPr/>
        </p:nvGrpSpPr>
        <p:grpSpPr>
          <a:xfrm>
            <a:off x="1584720" y="4724280"/>
            <a:ext cx="8632080" cy="63720"/>
            <a:chOff x="1584720" y="4724280"/>
            <a:chExt cx="8632080" cy="63720"/>
          </a:xfrm>
        </p:grpSpPr>
        <p:sp>
          <p:nvSpPr>
            <p:cNvPr id="2" name="Ελεύθερη σχεδίαση 5"/>
            <p:cNvSpPr/>
            <p:nvPr/>
          </p:nvSpPr>
          <p:spPr>
            <a:xfrm>
              <a:off x="9984600" y="4750560"/>
              <a:ext cx="232200" cy="7200"/>
            </a:xfrm>
            <a:custGeom>
              <a:avLst/>
              <a:gdLst>
                <a:gd name="textAreaLeft" fmla="*/ 0 w 232200"/>
                <a:gd name="textAreaRight" fmla="*/ 232560 w 232200"/>
                <a:gd name="textAreaTop" fmla="*/ 0 h 7200"/>
                <a:gd name="textAreaBottom" fmla="*/ 7560 h 7200"/>
              </a:gdLst>
              <a:ahLst/>
              <a:rect l="textAreaLeft" t="textAreaTop" r="textAreaRight" b="textAreaBottom"/>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solidFill>
              <a:schemeClr val="accent1"/>
            </a:solidFill>
            <a:ln w="0">
              <a:noFill/>
            </a:ln>
          </p:spPr>
          <p:style>
            <a:lnRef idx="0"/>
            <a:fillRef idx="0"/>
            <a:effectRef idx="0"/>
            <a:fontRef idx="minor"/>
          </p:style>
          <p:txBody>
            <a:bodyPr numCol="1" spcCol="0" tIns="7920" bIns="7920" anchor="t">
              <a:noAutofit/>
            </a:bodyPr>
            <a:p>
              <a:pPr>
                <a:lnSpc>
                  <a:spcPct val="100000"/>
                </a:lnSpc>
              </a:pPr>
              <a:endParaRPr b="0" lang="el-GR" sz="1800" spc="-1" strike="noStrike">
                <a:solidFill>
                  <a:srgbClr val="ffffff"/>
                </a:solidFill>
                <a:latin typeface="Corbel"/>
              </a:endParaRPr>
            </a:p>
          </p:txBody>
        </p:sp>
        <p:sp>
          <p:nvSpPr>
            <p:cNvPr id="3" name="Ελεύθερη σχεδίαση 6"/>
            <p:cNvSpPr/>
            <p:nvPr/>
          </p:nvSpPr>
          <p:spPr>
            <a:xfrm>
              <a:off x="9768600" y="4745160"/>
              <a:ext cx="228960" cy="10440"/>
            </a:xfrm>
            <a:custGeom>
              <a:avLst/>
              <a:gdLst>
                <a:gd name="textAreaLeft" fmla="*/ 0 w 228960"/>
                <a:gd name="textAreaRight" fmla="*/ 229320 w 228960"/>
                <a:gd name="textAreaTop" fmla="*/ 0 h 10440"/>
                <a:gd name="textAreaBottom" fmla="*/ 10800 h 10440"/>
              </a:gdLst>
              <a:ahLst/>
              <a:rect l="textAreaLeft" t="textAreaTop" r="textAreaRight" b="textAreaBottom"/>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solidFill>
              <a:schemeClr val="accent1"/>
            </a:solidFill>
            <a:ln w="0">
              <a:noFill/>
            </a:ln>
          </p:spPr>
          <p:style>
            <a:lnRef idx="0"/>
            <a:fillRef idx="0"/>
            <a:effectRef idx="0"/>
            <a:fontRef idx="minor"/>
          </p:style>
          <p:txBody>
            <a:bodyPr numCol="1" spcCol="0" tIns="10800" bIns="10800" anchor="t">
              <a:noAutofit/>
            </a:bodyPr>
            <a:p>
              <a:pPr>
                <a:lnSpc>
                  <a:spcPct val="100000"/>
                </a:lnSpc>
              </a:pPr>
              <a:endParaRPr b="0" lang="el-GR" sz="1800" spc="-1" strike="noStrike">
                <a:solidFill>
                  <a:srgbClr val="ffffff"/>
                </a:solidFill>
                <a:latin typeface="Corbel"/>
              </a:endParaRPr>
            </a:p>
          </p:txBody>
        </p:sp>
        <p:sp>
          <p:nvSpPr>
            <p:cNvPr id="4" name="Ελεύθερη σχεδίαση 7"/>
            <p:cNvSpPr/>
            <p:nvPr/>
          </p:nvSpPr>
          <p:spPr>
            <a:xfrm>
              <a:off x="9983520" y="4754880"/>
              <a:ext cx="360" cy="360"/>
            </a:xfrm>
            <a:custGeom>
              <a:avLst/>
              <a:gdLst>
                <a:gd name="textAreaLeft" fmla="*/ 0 w 360"/>
                <a:gd name="textAreaRight" fmla="*/ 720 w 360"/>
                <a:gd name="textAreaTop" fmla="*/ 0 h 360"/>
                <a:gd name="textAreaBottom" fmla="*/ 720 h 360"/>
              </a:gdLst>
              <a:ahLst/>
              <a:rect l="textAreaLeft" t="textAreaTop" r="textAreaRight" b="textAreaBottom"/>
              <a:pathLst>
                <a:path w="1" h="0">
                  <a:moveTo>
                    <a:pt x="0" y="0"/>
                  </a:moveTo>
                  <a:lnTo>
                    <a:pt x="0" y="0"/>
                  </a:lnTo>
                  <a:lnTo>
                    <a:pt x="1" y="0"/>
                  </a:lnTo>
                  <a:lnTo>
                    <a:pt x="0"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5" name="Ελεύθερη σχεδίαση 8"/>
            <p:cNvSpPr/>
            <p:nvPr/>
          </p:nvSpPr>
          <p:spPr>
            <a:xfrm>
              <a:off x="4983480" y="4761000"/>
              <a:ext cx="210600" cy="6120"/>
            </a:xfrm>
            <a:custGeom>
              <a:avLst/>
              <a:gdLst>
                <a:gd name="textAreaLeft" fmla="*/ 0 w 210600"/>
                <a:gd name="textAreaRight" fmla="*/ 210960 w 210600"/>
                <a:gd name="textAreaTop" fmla="*/ 0 h 6120"/>
                <a:gd name="textAreaBottom" fmla="*/ 6480 h 6120"/>
              </a:gdLst>
              <a:ahLst/>
              <a:rect l="textAreaLeft" t="textAreaTop" r="textAreaRight" b="textAreaBottom"/>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solidFill>
              <a:schemeClr val="accent1"/>
            </a:solidFill>
            <a:ln w="0">
              <a:noFill/>
            </a:ln>
          </p:spPr>
          <p:style>
            <a:lnRef idx="0"/>
            <a:fillRef idx="0"/>
            <a:effectRef idx="0"/>
            <a:fontRef idx="minor"/>
          </p:style>
          <p:txBody>
            <a:bodyPr numCol="1" spcCol="0" tIns="6480" bIns="6480" anchor="t">
              <a:noAutofit/>
            </a:bodyPr>
            <a:p>
              <a:pPr>
                <a:lnSpc>
                  <a:spcPct val="100000"/>
                </a:lnSpc>
              </a:pPr>
              <a:endParaRPr b="0" lang="el-GR" sz="1800" spc="-1" strike="noStrike">
                <a:solidFill>
                  <a:srgbClr val="ffffff"/>
                </a:solidFill>
                <a:latin typeface="Corbel"/>
              </a:endParaRPr>
            </a:p>
          </p:txBody>
        </p:sp>
        <p:sp>
          <p:nvSpPr>
            <p:cNvPr id="6" name="Ελεύθερη σχεδίαση 9"/>
            <p:cNvSpPr/>
            <p:nvPr/>
          </p:nvSpPr>
          <p:spPr>
            <a:xfrm>
              <a:off x="1814760" y="4763160"/>
              <a:ext cx="22320" cy="1080"/>
            </a:xfrm>
            <a:custGeom>
              <a:avLst/>
              <a:gdLst>
                <a:gd name="textAreaLeft" fmla="*/ 0 w 22320"/>
                <a:gd name="textAreaRight" fmla="*/ 22680 w 22320"/>
                <a:gd name="textAreaTop" fmla="*/ 0 h 1080"/>
                <a:gd name="textAreaBottom" fmla="*/ 1440 h 1080"/>
              </a:gdLst>
              <a:ahLst/>
              <a:rect l="textAreaLeft" t="textAreaTop" r="textAreaRight" b="textAreaBottom"/>
              <a:pathLst>
                <a:path w="24" h="1">
                  <a:moveTo>
                    <a:pt x="0" y="1"/>
                  </a:moveTo>
                  <a:lnTo>
                    <a:pt x="0" y="1"/>
                  </a:lnTo>
                  <a:cubicBezTo>
                    <a:pt x="21" y="0"/>
                    <a:pt x="24" y="0"/>
                    <a:pt x="21" y="0"/>
                  </a:cubicBezTo>
                  <a:lnTo>
                    <a:pt x="0" y="1"/>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7" name="Ελεύθερη σχεδίαση 10"/>
            <p:cNvSpPr/>
            <p:nvPr/>
          </p:nvSpPr>
          <p:spPr>
            <a:xfrm>
              <a:off x="4928400" y="4769280"/>
              <a:ext cx="31320" cy="1440"/>
            </a:xfrm>
            <a:custGeom>
              <a:avLst/>
              <a:gdLst>
                <a:gd name="textAreaLeft" fmla="*/ 0 w 31320"/>
                <a:gd name="textAreaRight" fmla="*/ 31680 w 31320"/>
                <a:gd name="textAreaTop" fmla="*/ 0 h 1440"/>
                <a:gd name="textAreaBottom" fmla="*/ 1800 h 1440"/>
              </a:gdLst>
              <a:ahLst/>
              <a:rect l="textAreaLeft" t="textAreaTop" r="textAreaRight" b="textAreaBottom"/>
              <a:pathLst>
                <a:path w="33" h="2">
                  <a:moveTo>
                    <a:pt x="33" y="0"/>
                  </a:moveTo>
                  <a:lnTo>
                    <a:pt x="33" y="0"/>
                  </a:lnTo>
                  <a:lnTo>
                    <a:pt x="0" y="2"/>
                  </a:lnTo>
                  <a:cubicBezTo>
                    <a:pt x="14" y="1"/>
                    <a:pt x="25" y="1"/>
                    <a:pt x="33" y="0"/>
                  </a:cubicBezTo>
                  <a:close/>
                </a:path>
              </a:pathLst>
            </a:custGeom>
            <a:solidFill>
              <a:schemeClr val="accent1"/>
            </a:solidFill>
            <a:ln w="0">
              <a:noFill/>
            </a:ln>
          </p:spPr>
          <p:style>
            <a:lnRef idx="0"/>
            <a:fillRef idx="0"/>
            <a:effectRef idx="0"/>
            <a:fontRef idx="minor"/>
          </p:style>
          <p:txBody>
            <a:bodyPr numCol="1" spcCol="0" tIns="2160" bIns="2160" anchor="t">
              <a:noAutofit/>
            </a:bodyPr>
            <a:p>
              <a:pPr>
                <a:lnSpc>
                  <a:spcPct val="100000"/>
                </a:lnSpc>
              </a:pPr>
              <a:endParaRPr b="0" lang="el-GR" sz="1800" spc="-1" strike="noStrike">
                <a:solidFill>
                  <a:srgbClr val="ffffff"/>
                </a:solidFill>
                <a:latin typeface="Corbel"/>
              </a:endParaRPr>
            </a:p>
          </p:txBody>
        </p:sp>
        <p:sp>
          <p:nvSpPr>
            <p:cNvPr id="8" name="Ελεύθερη σχεδίαση 11"/>
            <p:cNvSpPr/>
            <p:nvPr/>
          </p:nvSpPr>
          <p:spPr>
            <a:xfrm>
              <a:off x="5164560" y="4739760"/>
              <a:ext cx="13680" cy="1080"/>
            </a:xfrm>
            <a:custGeom>
              <a:avLst/>
              <a:gdLst>
                <a:gd name="textAreaLeft" fmla="*/ 0 w 13680"/>
                <a:gd name="textAreaRight" fmla="*/ 14040 w 13680"/>
                <a:gd name="textAreaTop" fmla="*/ 0 h 1080"/>
                <a:gd name="textAreaBottom" fmla="*/ 1440 h 1080"/>
              </a:gdLst>
              <a:ahLst/>
              <a:rect l="textAreaLeft" t="textAreaTop" r="textAreaRight" b="textAreaBottom"/>
              <a:pathLst>
                <a:path w="15" h="1">
                  <a:moveTo>
                    <a:pt x="15" y="0"/>
                  </a:moveTo>
                  <a:lnTo>
                    <a:pt x="15" y="0"/>
                  </a:lnTo>
                  <a:cubicBezTo>
                    <a:pt x="15" y="0"/>
                    <a:pt x="15" y="0"/>
                    <a:pt x="15" y="0"/>
                  </a:cubicBezTo>
                  <a:lnTo>
                    <a:pt x="0" y="1"/>
                  </a:lnTo>
                  <a:lnTo>
                    <a:pt x="0" y="1"/>
                  </a:lnTo>
                  <a:lnTo>
                    <a:pt x="15" y="0"/>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9" name="Ελεύθερη σχεδίαση 12"/>
            <p:cNvSpPr/>
            <p:nvPr/>
          </p:nvSpPr>
          <p:spPr>
            <a:xfrm>
              <a:off x="4233600" y="4777560"/>
              <a:ext cx="9720" cy="360"/>
            </a:xfrm>
            <a:custGeom>
              <a:avLst/>
              <a:gdLst>
                <a:gd name="textAreaLeft" fmla="*/ 0 w 9720"/>
                <a:gd name="textAreaRight" fmla="*/ 10080 w 9720"/>
                <a:gd name="textAreaTop" fmla="*/ 0 h 360"/>
                <a:gd name="textAreaBottom" fmla="*/ 720 h 360"/>
              </a:gdLst>
              <a:ahLst/>
              <a:rect l="textAreaLeft" t="textAreaTop" r="textAreaRight" b="textAreaBottom"/>
              <a:pathLst>
                <a:path w="11" h="0">
                  <a:moveTo>
                    <a:pt x="11" y="0"/>
                  </a:moveTo>
                  <a:lnTo>
                    <a:pt x="11" y="0"/>
                  </a:lnTo>
                  <a:lnTo>
                    <a:pt x="0" y="0"/>
                  </a:lnTo>
                  <a:lnTo>
                    <a:pt x="11"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10" name="Ελεύθερη σχεδίαση 13"/>
            <p:cNvSpPr/>
            <p:nvPr/>
          </p:nvSpPr>
          <p:spPr>
            <a:xfrm>
              <a:off x="5441040" y="4728240"/>
              <a:ext cx="164160" cy="7920"/>
            </a:xfrm>
            <a:custGeom>
              <a:avLst/>
              <a:gdLst>
                <a:gd name="textAreaLeft" fmla="*/ 0 w 164160"/>
                <a:gd name="textAreaRight" fmla="*/ 164520 w 164160"/>
                <a:gd name="textAreaTop" fmla="*/ 0 h 7920"/>
                <a:gd name="textAreaBottom" fmla="*/ 8280 h 7920"/>
              </a:gdLst>
              <a:ahLst/>
              <a:rect l="textAreaLeft" t="textAreaTop" r="textAreaRight" b="textAreaBottom"/>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solidFill>
              <a:schemeClr val="accent1"/>
            </a:solidFill>
            <a:ln w="0">
              <a:noFill/>
            </a:ln>
          </p:spPr>
          <p:style>
            <a:lnRef idx="0"/>
            <a:fillRef idx="0"/>
            <a:effectRef idx="0"/>
            <a:fontRef idx="minor"/>
          </p:style>
          <p:txBody>
            <a:bodyPr numCol="1" spcCol="0" tIns="8640" bIns="8640" anchor="t">
              <a:noAutofit/>
            </a:bodyPr>
            <a:p>
              <a:pPr>
                <a:lnSpc>
                  <a:spcPct val="100000"/>
                </a:lnSpc>
              </a:pPr>
              <a:endParaRPr b="0" lang="el-GR" sz="1800" spc="-1" strike="noStrike">
                <a:solidFill>
                  <a:srgbClr val="ffffff"/>
                </a:solidFill>
                <a:latin typeface="Corbel"/>
              </a:endParaRPr>
            </a:p>
          </p:txBody>
        </p:sp>
        <p:sp>
          <p:nvSpPr>
            <p:cNvPr id="11" name="Ελεύθερη σχεδίαση 14"/>
            <p:cNvSpPr/>
            <p:nvPr/>
          </p:nvSpPr>
          <p:spPr>
            <a:xfrm>
              <a:off x="2793240" y="4750560"/>
              <a:ext cx="360" cy="360"/>
            </a:xfrm>
            <a:custGeom>
              <a:avLst/>
              <a:gdLst>
                <a:gd name="textAreaLeft" fmla="*/ 0 w 360"/>
                <a:gd name="textAreaRight" fmla="*/ 720 w 360"/>
                <a:gd name="textAreaTop" fmla="*/ 0 h 360"/>
                <a:gd name="textAreaBottom" fmla="*/ 720 h 360"/>
              </a:gdLst>
              <a:ahLst/>
              <a:rect l="textAreaLeft" t="textAreaTop" r="textAreaRight" b="textAreaBottom"/>
              <a:pathLst>
                <a:path w="1" h="0">
                  <a:moveTo>
                    <a:pt x="0" y="0"/>
                  </a:moveTo>
                  <a:lnTo>
                    <a:pt x="0" y="0"/>
                  </a:lnTo>
                  <a:lnTo>
                    <a:pt x="1" y="0"/>
                  </a:lnTo>
                  <a:cubicBezTo>
                    <a:pt x="0" y="0"/>
                    <a:pt x="0" y="0"/>
                    <a:pt x="0"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12" name="Ελεύθερη σχεδίαση 15"/>
            <p:cNvSpPr/>
            <p:nvPr/>
          </p:nvSpPr>
          <p:spPr>
            <a:xfrm>
              <a:off x="2794320" y="4749840"/>
              <a:ext cx="17640" cy="360"/>
            </a:xfrm>
            <a:custGeom>
              <a:avLst/>
              <a:gdLst>
                <a:gd name="textAreaLeft" fmla="*/ 0 w 17640"/>
                <a:gd name="textAreaRight" fmla="*/ 18000 w 17640"/>
                <a:gd name="textAreaTop" fmla="*/ 0 h 360"/>
                <a:gd name="textAreaBottom" fmla="*/ 720 h 360"/>
              </a:gdLst>
              <a:ahLst/>
              <a:rect l="textAreaLeft" t="textAreaTop" r="textAreaRight" b="textAreaBottom"/>
              <a:pathLst>
                <a:path w="19" h="1">
                  <a:moveTo>
                    <a:pt x="3" y="0"/>
                  </a:moveTo>
                  <a:lnTo>
                    <a:pt x="3" y="0"/>
                  </a:lnTo>
                  <a:lnTo>
                    <a:pt x="0" y="1"/>
                  </a:lnTo>
                  <a:cubicBezTo>
                    <a:pt x="4" y="0"/>
                    <a:pt x="19" y="0"/>
                    <a:pt x="3"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13" name="Ελεύθερη σχεδίαση 16"/>
            <p:cNvSpPr/>
            <p:nvPr/>
          </p:nvSpPr>
          <p:spPr>
            <a:xfrm>
              <a:off x="4959720" y="4767480"/>
              <a:ext cx="23400" cy="1440"/>
            </a:xfrm>
            <a:custGeom>
              <a:avLst/>
              <a:gdLst>
                <a:gd name="textAreaLeft" fmla="*/ 0 w 23400"/>
                <a:gd name="textAreaRight" fmla="*/ 23760 w 23400"/>
                <a:gd name="textAreaTop" fmla="*/ 0 h 1440"/>
                <a:gd name="textAreaBottom" fmla="*/ 1800 h 1440"/>
              </a:gdLst>
              <a:ahLst/>
              <a:rect l="textAreaLeft" t="textAreaTop" r="textAreaRight" b="textAreaBottom"/>
              <a:pathLst>
                <a:path w="25" h="2">
                  <a:moveTo>
                    <a:pt x="13" y="0"/>
                  </a:moveTo>
                  <a:lnTo>
                    <a:pt x="13" y="0"/>
                  </a:lnTo>
                  <a:cubicBezTo>
                    <a:pt x="12" y="0"/>
                    <a:pt x="7" y="1"/>
                    <a:pt x="0" y="2"/>
                  </a:cubicBezTo>
                  <a:lnTo>
                    <a:pt x="25" y="0"/>
                  </a:lnTo>
                  <a:lnTo>
                    <a:pt x="13" y="0"/>
                  </a:lnTo>
                  <a:close/>
                </a:path>
              </a:pathLst>
            </a:custGeom>
            <a:solidFill>
              <a:schemeClr val="accent1"/>
            </a:solidFill>
            <a:ln w="0">
              <a:noFill/>
            </a:ln>
          </p:spPr>
          <p:style>
            <a:lnRef idx="0"/>
            <a:fillRef idx="0"/>
            <a:effectRef idx="0"/>
            <a:fontRef idx="minor"/>
          </p:style>
          <p:txBody>
            <a:bodyPr numCol="1" spcCol="0" tIns="2160" bIns="2160" anchor="t">
              <a:noAutofit/>
            </a:bodyPr>
            <a:p>
              <a:pPr>
                <a:lnSpc>
                  <a:spcPct val="100000"/>
                </a:lnSpc>
              </a:pPr>
              <a:endParaRPr b="0" lang="el-GR" sz="1800" spc="-1" strike="noStrike">
                <a:solidFill>
                  <a:srgbClr val="ffffff"/>
                </a:solidFill>
                <a:latin typeface="Corbel"/>
              </a:endParaRPr>
            </a:p>
          </p:txBody>
        </p:sp>
        <p:sp>
          <p:nvSpPr>
            <p:cNvPr id="14" name="Ελεύθερη σχεδίαση 17"/>
            <p:cNvSpPr/>
            <p:nvPr/>
          </p:nvSpPr>
          <p:spPr>
            <a:xfrm>
              <a:off x="5025240" y="4760640"/>
              <a:ext cx="80640" cy="1440"/>
            </a:xfrm>
            <a:custGeom>
              <a:avLst/>
              <a:gdLst>
                <a:gd name="textAreaLeft" fmla="*/ 0 w 80640"/>
                <a:gd name="textAreaRight" fmla="*/ 81000 w 80640"/>
                <a:gd name="textAreaTop" fmla="*/ 0 h 1440"/>
                <a:gd name="textAreaBottom" fmla="*/ 1800 h 1440"/>
              </a:gdLst>
              <a:ahLst/>
              <a:rect l="textAreaLeft" t="textAreaTop" r="textAreaRight" b="textAreaBottom"/>
              <a:pathLst>
                <a:path w="85" h="2">
                  <a:moveTo>
                    <a:pt x="0" y="2"/>
                  </a:moveTo>
                  <a:lnTo>
                    <a:pt x="0" y="2"/>
                  </a:lnTo>
                  <a:lnTo>
                    <a:pt x="62" y="1"/>
                  </a:lnTo>
                  <a:lnTo>
                    <a:pt x="85" y="0"/>
                  </a:lnTo>
                  <a:lnTo>
                    <a:pt x="0" y="2"/>
                  </a:lnTo>
                  <a:close/>
                </a:path>
              </a:pathLst>
            </a:custGeom>
            <a:solidFill>
              <a:schemeClr val="accent1"/>
            </a:solidFill>
            <a:ln w="0">
              <a:noFill/>
            </a:ln>
          </p:spPr>
          <p:style>
            <a:lnRef idx="0"/>
            <a:fillRef idx="0"/>
            <a:effectRef idx="0"/>
            <a:fontRef idx="minor"/>
          </p:style>
          <p:txBody>
            <a:bodyPr numCol="1" spcCol="0" tIns="2160" bIns="2160" anchor="t">
              <a:noAutofit/>
            </a:bodyPr>
            <a:p>
              <a:pPr>
                <a:lnSpc>
                  <a:spcPct val="100000"/>
                </a:lnSpc>
              </a:pPr>
              <a:endParaRPr b="0" lang="el-GR" sz="1800" spc="-1" strike="noStrike">
                <a:solidFill>
                  <a:srgbClr val="ffffff"/>
                </a:solidFill>
                <a:latin typeface="Corbel"/>
              </a:endParaRPr>
            </a:p>
          </p:txBody>
        </p:sp>
        <p:sp>
          <p:nvSpPr>
            <p:cNvPr id="15" name="Ελεύθερη σχεδίαση 18"/>
            <p:cNvSpPr/>
            <p:nvPr/>
          </p:nvSpPr>
          <p:spPr>
            <a:xfrm>
              <a:off x="3979800" y="4766760"/>
              <a:ext cx="948240" cy="19800"/>
            </a:xfrm>
            <a:custGeom>
              <a:avLst/>
              <a:gdLst>
                <a:gd name="textAreaLeft" fmla="*/ 0 w 948240"/>
                <a:gd name="textAreaRight" fmla="*/ 948600 w 948240"/>
                <a:gd name="textAreaTop" fmla="*/ 0 h 19800"/>
                <a:gd name="textAreaBottom" fmla="*/ 20160 h 19800"/>
              </a:gdLst>
              <a:ahLst/>
              <a:rect l="textAreaLeft" t="textAreaTop" r="textAreaRight" b="textAreaBottom"/>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solidFill>
              <a:schemeClr val="accent1"/>
            </a:solidFill>
            <a:ln w="0">
              <a:noFill/>
            </a:ln>
          </p:spPr>
          <p:style>
            <a:lnRef idx="0"/>
            <a:fillRef idx="0"/>
            <a:effectRef idx="0"/>
            <a:fontRef idx="minor"/>
          </p:style>
          <p:txBody>
            <a:bodyPr numCol="1" spcCol="0" tIns="20160" bIns="20160" anchor="t">
              <a:noAutofit/>
            </a:bodyPr>
            <a:p>
              <a:pPr>
                <a:lnSpc>
                  <a:spcPct val="100000"/>
                </a:lnSpc>
              </a:pPr>
              <a:endParaRPr b="0" lang="el-GR" sz="1800" spc="-1" strike="noStrike">
                <a:solidFill>
                  <a:srgbClr val="ffffff"/>
                </a:solidFill>
                <a:latin typeface="Corbel"/>
              </a:endParaRPr>
            </a:p>
          </p:txBody>
        </p:sp>
        <p:sp>
          <p:nvSpPr>
            <p:cNvPr id="16" name="Ελεύθερη σχεδίαση 19"/>
            <p:cNvSpPr/>
            <p:nvPr/>
          </p:nvSpPr>
          <p:spPr>
            <a:xfrm>
              <a:off x="4614840" y="4771800"/>
              <a:ext cx="9720" cy="360"/>
            </a:xfrm>
            <a:custGeom>
              <a:avLst/>
              <a:gdLst>
                <a:gd name="textAreaLeft" fmla="*/ 0 w 9720"/>
                <a:gd name="textAreaRight" fmla="*/ 10080 w 9720"/>
                <a:gd name="textAreaTop" fmla="*/ 0 h 360"/>
                <a:gd name="textAreaBottom" fmla="*/ 720 h 360"/>
              </a:gdLst>
              <a:ahLst/>
              <a:rect l="textAreaLeft" t="textAreaTop" r="textAreaRight" b="textAreaBottom"/>
              <a:pathLst>
                <a:path w="10" h="0">
                  <a:moveTo>
                    <a:pt x="10" y="0"/>
                  </a:moveTo>
                  <a:lnTo>
                    <a:pt x="10" y="0"/>
                  </a:lnTo>
                  <a:lnTo>
                    <a:pt x="0" y="0"/>
                  </a:lnTo>
                  <a:cubicBezTo>
                    <a:pt x="1" y="0"/>
                    <a:pt x="4" y="0"/>
                    <a:pt x="10"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17" name="Ελεύθερη σχεδίαση 20"/>
            <p:cNvSpPr/>
            <p:nvPr/>
          </p:nvSpPr>
          <p:spPr>
            <a:xfrm>
              <a:off x="4433760" y="4775040"/>
              <a:ext cx="10800" cy="360"/>
            </a:xfrm>
            <a:custGeom>
              <a:avLst/>
              <a:gdLst>
                <a:gd name="textAreaLeft" fmla="*/ 0 w 10800"/>
                <a:gd name="textAreaRight" fmla="*/ 11160 w 10800"/>
                <a:gd name="textAreaTop" fmla="*/ 0 h 360"/>
                <a:gd name="textAreaBottom" fmla="*/ 720 h 360"/>
              </a:gdLst>
              <a:ahLst/>
              <a:rect l="textAreaLeft" t="textAreaTop" r="textAreaRight" b="textAreaBottom"/>
              <a:pathLst>
                <a:path w="12" h="0">
                  <a:moveTo>
                    <a:pt x="11" y="0"/>
                  </a:moveTo>
                  <a:lnTo>
                    <a:pt x="11" y="0"/>
                  </a:lnTo>
                  <a:cubicBezTo>
                    <a:pt x="12" y="0"/>
                    <a:pt x="11" y="0"/>
                    <a:pt x="12" y="0"/>
                  </a:cubicBezTo>
                  <a:lnTo>
                    <a:pt x="0" y="0"/>
                  </a:lnTo>
                  <a:lnTo>
                    <a:pt x="11"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18" name="Ελεύθερη σχεδίαση 21"/>
            <p:cNvSpPr/>
            <p:nvPr/>
          </p:nvSpPr>
          <p:spPr>
            <a:xfrm>
              <a:off x="4940280" y="4762440"/>
              <a:ext cx="22320" cy="360"/>
            </a:xfrm>
            <a:custGeom>
              <a:avLst/>
              <a:gdLst>
                <a:gd name="textAreaLeft" fmla="*/ 0 w 22320"/>
                <a:gd name="textAreaRight" fmla="*/ 22680 w 22320"/>
                <a:gd name="textAreaTop" fmla="*/ 0 h 360"/>
                <a:gd name="textAreaBottom" fmla="*/ 720 h 360"/>
              </a:gdLst>
              <a:ahLst/>
              <a:rect l="textAreaLeft" t="textAreaTop" r="textAreaRight" b="textAreaBottom"/>
              <a:pathLst>
                <a:path w="24" h="1">
                  <a:moveTo>
                    <a:pt x="3" y="1"/>
                  </a:moveTo>
                  <a:lnTo>
                    <a:pt x="3" y="1"/>
                  </a:lnTo>
                  <a:lnTo>
                    <a:pt x="24" y="0"/>
                  </a:lnTo>
                  <a:lnTo>
                    <a:pt x="8" y="1"/>
                  </a:lnTo>
                  <a:cubicBezTo>
                    <a:pt x="2" y="1"/>
                    <a:pt x="0" y="1"/>
                    <a:pt x="3" y="1"/>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19" name="Ελεύθερη σχεδίαση 22"/>
            <p:cNvSpPr/>
            <p:nvPr/>
          </p:nvSpPr>
          <p:spPr>
            <a:xfrm>
              <a:off x="4963680" y="4766760"/>
              <a:ext cx="9000" cy="360"/>
            </a:xfrm>
            <a:custGeom>
              <a:avLst/>
              <a:gdLst>
                <a:gd name="textAreaLeft" fmla="*/ 0 w 9000"/>
                <a:gd name="textAreaRight" fmla="*/ 9360 w 9000"/>
                <a:gd name="textAreaTop" fmla="*/ 0 h 360"/>
                <a:gd name="textAreaBottom" fmla="*/ 720 h 360"/>
              </a:gdLst>
              <a:ahLst/>
              <a:rect l="textAreaLeft" t="textAreaTop" r="textAreaRight" b="textAreaBottom"/>
              <a:pathLst>
                <a:path w="10" h="1">
                  <a:moveTo>
                    <a:pt x="4" y="0"/>
                  </a:moveTo>
                  <a:lnTo>
                    <a:pt x="4" y="0"/>
                  </a:lnTo>
                  <a:lnTo>
                    <a:pt x="0" y="1"/>
                  </a:lnTo>
                  <a:lnTo>
                    <a:pt x="9" y="1"/>
                  </a:lnTo>
                  <a:cubicBezTo>
                    <a:pt x="10" y="0"/>
                    <a:pt x="9" y="0"/>
                    <a:pt x="4"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20" name="Ελεύθερη σχεδίαση 23"/>
            <p:cNvSpPr/>
            <p:nvPr/>
          </p:nvSpPr>
          <p:spPr>
            <a:xfrm>
              <a:off x="3857760" y="4763160"/>
              <a:ext cx="11520" cy="1080"/>
            </a:xfrm>
            <a:custGeom>
              <a:avLst/>
              <a:gdLst>
                <a:gd name="textAreaLeft" fmla="*/ 0 w 11520"/>
                <a:gd name="textAreaRight" fmla="*/ 11880 w 11520"/>
                <a:gd name="textAreaTop" fmla="*/ 0 h 1080"/>
                <a:gd name="textAreaBottom" fmla="*/ 1440 h 1080"/>
              </a:gdLst>
              <a:ahLst/>
              <a:rect l="textAreaLeft" t="textAreaTop" r="textAreaRight" b="textAreaBottom"/>
              <a:pathLst>
                <a:path w="13" h="1">
                  <a:moveTo>
                    <a:pt x="13" y="0"/>
                  </a:moveTo>
                  <a:lnTo>
                    <a:pt x="13" y="0"/>
                  </a:lnTo>
                  <a:lnTo>
                    <a:pt x="0" y="1"/>
                  </a:lnTo>
                  <a:cubicBezTo>
                    <a:pt x="8" y="1"/>
                    <a:pt x="11" y="1"/>
                    <a:pt x="13" y="0"/>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21" name="Ελεύθερη σχεδίαση 24"/>
            <p:cNvSpPr/>
            <p:nvPr/>
          </p:nvSpPr>
          <p:spPr>
            <a:xfrm>
              <a:off x="4120200" y="4767480"/>
              <a:ext cx="533880" cy="7920"/>
            </a:xfrm>
            <a:custGeom>
              <a:avLst/>
              <a:gdLst>
                <a:gd name="textAreaLeft" fmla="*/ 0 w 533880"/>
                <a:gd name="textAreaRight" fmla="*/ 534240 w 533880"/>
                <a:gd name="textAreaTop" fmla="*/ 0 h 7920"/>
                <a:gd name="textAreaBottom" fmla="*/ 8280 h 7920"/>
              </a:gdLst>
              <a:ahLst/>
              <a:rect l="textAreaLeft" t="textAreaTop" r="textAreaRight" b="textAreaBottom"/>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solidFill>
              <a:schemeClr val="accent1"/>
            </a:solidFill>
            <a:ln w="0">
              <a:noFill/>
            </a:ln>
          </p:spPr>
          <p:style>
            <a:lnRef idx="0"/>
            <a:fillRef idx="0"/>
            <a:effectRef idx="0"/>
            <a:fontRef idx="minor"/>
          </p:style>
          <p:txBody>
            <a:bodyPr numCol="1" spcCol="0" tIns="8640" bIns="8640" anchor="t">
              <a:noAutofit/>
            </a:bodyPr>
            <a:p>
              <a:pPr>
                <a:lnSpc>
                  <a:spcPct val="100000"/>
                </a:lnSpc>
              </a:pPr>
              <a:endParaRPr b="0" lang="el-GR" sz="1800" spc="-1" strike="noStrike">
                <a:solidFill>
                  <a:srgbClr val="ffffff"/>
                </a:solidFill>
                <a:latin typeface="Corbel"/>
              </a:endParaRPr>
            </a:p>
          </p:txBody>
        </p:sp>
        <p:sp>
          <p:nvSpPr>
            <p:cNvPr id="22" name="Ελεύθερη σχεδίαση 25"/>
            <p:cNvSpPr/>
            <p:nvPr/>
          </p:nvSpPr>
          <p:spPr>
            <a:xfrm>
              <a:off x="4862880" y="4764240"/>
              <a:ext cx="8280" cy="360"/>
            </a:xfrm>
            <a:custGeom>
              <a:avLst/>
              <a:gdLst>
                <a:gd name="textAreaLeft" fmla="*/ 0 w 8280"/>
                <a:gd name="textAreaRight" fmla="*/ 8640 w 8280"/>
                <a:gd name="textAreaTop" fmla="*/ 0 h 360"/>
                <a:gd name="textAreaBottom" fmla="*/ 720 h 360"/>
              </a:gdLst>
              <a:ahLst/>
              <a:rect l="textAreaLeft" t="textAreaTop" r="textAreaRight" b="textAreaBottom"/>
              <a:pathLst>
                <a:path w="9" h="0">
                  <a:moveTo>
                    <a:pt x="9" y="0"/>
                  </a:moveTo>
                  <a:lnTo>
                    <a:pt x="9" y="0"/>
                  </a:lnTo>
                  <a:lnTo>
                    <a:pt x="0" y="0"/>
                  </a:lnTo>
                  <a:lnTo>
                    <a:pt x="9"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23" name="Ελεύθερη σχεδίαση 26"/>
            <p:cNvSpPr/>
            <p:nvPr/>
          </p:nvSpPr>
          <p:spPr>
            <a:xfrm>
              <a:off x="4884120" y="4769280"/>
              <a:ext cx="524160" cy="12240"/>
            </a:xfrm>
            <a:custGeom>
              <a:avLst/>
              <a:gdLst>
                <a:gd name="textAreaLeft" fmla="*/ 0 w 524160"/>
                <a:gd name="textAreaRight" fmla="*/ 524520 w 524160"/>
                <a:gd name="textAreaTop" fmla="*/ 0 h 12240"/>
                <a:gd name="textAreaBottom" fmla="*/ 12600 h 12240"/>
              </a:gdLst>
              <a:ahLst/>
              <a:rect l="textAreaLeft" t="textAreaTop" r="textAreaRight" b="textAreaBottom"/>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solidFill>
              <a:schemeClr val="accent1"/>
            </a:solidFill>
            <a:ln w="0">
              <a:noFill/>
            </a:ln>
          </p:spPr>
          <p:style>
            <a:lnRef idx="0"/>
            <a:fillRef idx="0"/>
            <a:effectRef idx="0"/>
            <a:fontRef idx="minor"/>
          </p:style>
          <p:txBody>
            <a:bodyPr numCol="1" spcCol="0" tIns="12960" bIns="12960" anchor="t">
              <a:noAutofit/>
            </a:bodyPr>
            <a:p>
              <a:pPr>
                <a:lnSpc>
                  <a:spcPct val="100000"/>
                </a:lnSpc>
              </a:pPr>
              <a:endParaRPr b="0" lang="el-GR" sz="1800" spc="-1" strike="noStrike">
                <a:solidFill>
                  <a:srgbClr val="ffffff"/>
                </a:solidFill>
                <a:latin typeface="Corbel"/>
              </a:endParaRPr>
            </a:p>
          </p:txBody>
        </p:sp>
        <p:sp>
          <p:nvSpPr>
            <p:cNvPr id="24" name="Ελεύθερη σχεδίαση 27"/>
            <p:cNvSpPr/>
            <p:nvPr/>
          </p:nvSpPr>
          <p:spPr>
            <a:xfrm>
              <a:off x="9469080" y="4745880"/>
              <a:ext cx="9000" cy="1080"/>
            </a:xfrm>
            <a:custGeom>
              <a:avLst/>
              <a:gdLst>
                <a:gd name="textAreaLeft" fmla="*/ 0 w 9000"/>
                <a:gd name="textAreaRight" fmla="*/ 9360 w 9000"/>
                <a:gd name="textAreaTop" fmla="*/ 0 h 1080"/>
                <a:gd name="textAreaBottom" fmla="*/ 1440 h 1080"/>
              </a:gdLst>
              <a:ahLst/>
              <a:rect l="textAreaLeft" t="textAreaTop" r="textAreaRight" b="textAreaBottom"/>
              <a:pathLst>
                <a:path w="10" h="1">
                  <a:moveTo>
                    <a:pt x="0" y="0"/>
                  </a:moveTo>
                  <a:lnTo>
                    <a:pt x="0" y="0"/>
                  </a:lnTo>
                  <a:lnTo>
                    <a:pt x="10" y="1"/>
                  </a:lnTo>
                  <a:cubicBezTo>
                    <a:pt x="8" y="1"/>
                    <a:pt x="4" y="1"/>
                    <a:pt x="0" y="0"/>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25" name="Ελεύθερη σχεδίαση 28"/>
            <p:cNvSpPr/>
            <p:nvPr/>
          </p:nvSpPr>
          <p:spPr>
            <a:xfrm>
              <a:off x="6593760" y="4739760"/>
              <a:ext cx="18720" cy="360"/>
            </a:xfrm>
            <a:custGeom>
              <a:avLst/>
              <a:gdLst>
                <a:gd name="textAreaLeft" fmla="*/ 0 w 18720"/>
                <a:gd name="textAreaRight" fmla="*/ 19080 w 18720"/>
                <a:gd name="textAreaTop" fmla="*/ 0 h 360"/>
                <a:gd name="textAreaBottom" fmla="*/ 720 h 360"/>
              </a:gdLst>
              <a:ahLst/>
              <a:rect l="textAreaLeft" t="textAreaTop" r="textAreaRight" b="textAreaBottom"/>
              <a:pathLst>
                <a:path w="20" h="0">
                  <a:moveTo>
                    <a:pt x="0" y="0"/>
                  </a:moveTo>
                  <a:lnTo>
                    <a:pt x="0" y="0"/>
                  </a:lnTo>
                  <a:lnTo>
                    <a:pt x="20" y="0"/>
                  </a:lnTo>
                  <a:lnTo>
                    <a:pt x="0"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26" name="Ελεύθερη σχεδίαση 29"/>
            <p:cNvSpPr/>
            <p:nvPr/>
          </p:nvSpPr>
          <p:spPr>
            <a:xfrm>
              <a:off x="7015320" y="4728240"/>
              <a:ext cx="26280" cy="360"/>
            </a:xfrm>
            <a:custGeom>
              <a:avLst/>
              <a:gdLst>
                <a:gd name="textAreaLeft" fmla="*/ 0 w 26280"/>
                <a:gd name="textAreaRight" fmla="*/ 26640 w 26280"/>
                <a:gd name="textAreaTop" fmla="*/ 0 h 360"/>
                <a:gd name="textAreaBottom" fmla="*/ 720 h 360"/>
              </a:gdLst>
              <a:ahLst/>
              <a:rect l="textAreaLeft" t="textAreaTop" r="textAreaRight" b="textAreaBottom"/>
              <a:pathLst>
                <a:path w="28" h="1">
                  <a:moveTo>
                    <a:pt x="0" y="1"/>
                  </a:moveTo>
                  <a:lnTo>
                    <a:pt x="0" y="1"/>
                  </a:lnTo>
                  <a:lnTo>
                    <a:pt x="28" y="0"/>
                  </a:lnTo>
                  <a:cubicBezTo>
                    <a:pt x="17" y="0"/>
                    <a:pt x="8" y="1"/>
                    <a:pt x="0" y="1"/>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27" name="Ελεύθερη σχεδίαση 30"/>
            <p:cNvSpPr/>
            <p:nvPr/>
          </p:nvSpPr>
          <p:spPr>
            <a:xfrm>
              <a:off x="9240840" y="4745160"/>
              <a:ext cx="4320" cy="360"/>
            </a:xfrm>
            <a:custGeom>
              <a:avLst/>
              <a:gdLst>
                <a:gd name="textAreaLeft" fmla="*/ 0 w 4320"/>
                <a:gd name="textAreaRight" fmla="*/ 4680 w 4320"/>
                <a:gd name="textAreaTop" fmla="*/ 0 h 360"/>
                <a:gd name="textAreaBottom" fmla="*/ 720 h 360"/>
              </a:gdLst>
              <a:ahLst/>
              <a:rect l="textAreaLeft" t="textAreaTop" r="textAreaRight" b="textAreaBottom"/>
              <a:pathLst>
                <a:path w="5" h="0">
                  <a:moveTo>
                    <a:pt x="5" y="0"/>
                  </a:moveTo>
                  <a:lnTo>
                    <a:pt x="5" y="0"/>
                  </a:lnTo>
                  <a:lnTo>
                    <a:pt x="4" y="0"/>
                  </a:lnTo>
                  <a:lnTo>
                    <a:pt x="0" y="0"/>
                  </a:lnTo>
                  <a:lnTo>
                    <a:pt x="5"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28" name="Ελεύθερη σχεδίαση 31"/>
            <p:cNvSpPr/>
            <p:nvPr/>
          </p:nvSpPr>
          <p:spPr>
            <a:xfrm>
              <a:off x="7859880" y="4737240"/>
              <a:ext cx="14760" cy="360"/>
            </a:xfrm>
            <a:custGeom>
              <a:avLst/>
              <a:gdLst>
                <a:gd name="textAreaLeft" fmla="*/ 0 w 14760"/>
                <a:gd name="textAreaRight" fmla="*/ 15120 w 14760"/>
                <a:gd name="textAreaTop" fmla="*/ 0 h 360"/>
                <a:gd name="textAreaBottom" fmla="*/ 720 h 360"/>
              </a:gdLst>
              <a:ahLst/>
              <a:rect l="textAreaLeft" t="textAreaTop" r="textAreaRight" b="textAreaBottom"/>
              <a:pathLst>
                <a:path w="16" h="0">
                  <a:moveTo>
                    <a:pt x="0" y="0"/>
                  </a:moveTo>
                  <a:lnTo>
                    <a:pt x="0" y="0"/>
                  </a:lnTo>
                  <a:cubicBezTo>
                    <a:pt x="4" y="0"/>
                    <a:pt x="9" y="0"/>
                    <a:pt x="16" y="0"/>
                  </a:cubicBezTo>
                  <a:cubicBezTo>
                    <a:pt x="15" y="0"/>
                    <a:pt x="9" y="0"/>
                    <a:pt x="0"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29" name="Ελεύθερη σχεδίαση 32"/>
            <p:cNvSpPr/>
            <p:nvPr/>
          </p:nvSpPr>
          <p:spPr>
            <a:xfrm>
              <a:off x="7009560" y="4728960"/>
              <a:ext cx="4320" cy="360"/>
            </a:xfrm>
            <a:custGeom>
              <a:avLst/>
              <a:gdLst>
                <a:gd name="textAreaLeft" fmla="*/ 0 w 4320"/>
                <a:gd name="textAreaRight" fmla="*/ 4680 w 4320"/>
                <a:gd name="textAreaTop" fmla="*/ 0 h 360"/>
                <a:gd name="textAreaBottom" fmla="*/ 720 h 360"/>
              </a:gdLst>
              <a:ahLst/>
              <a:rect l="textAreaLeft" t="textAreaTop" r="textAreaRight" b="textAreaBottom"/>
              <a:pathLst>
                <a:path w="5" h="0">
                  <a:moveTo>
                    <a:pt x="0" y="0"/>
                  </a:moveTo>
                  <a:lnTo>
                    <a:pt x="0" y="0"/>
                  </a:lnTo>
                  <a:lnTo>
                    <a:pt x="2" y="0"/>
                  </a:lnTo>
                  <a:lnTo>
                    <a:pt x="5" y="0"/>
                  </a:lnTo>
                  <a:lnTo>
                    <a:pt x="0"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30" name="Ελεύθερη σχεδίαση 33"/>
            <p:cNvSpPr/>
            <p:nvPr/>
          </p:nvSpPr>
          <p:spPr>
            <a:xfrm>
              <a:off x="6395040" y="4730760"/>
              <a:ext cx="12240" cy="360"/>
            </a:xfrm>
            <a:custGeom>
              <a:avLst/>
              <a:gdLst>
                <a:gd name="textAreaLeft" fmla="*/ 0 w 12240"/>
                <a:gd name="textAreaRight" fmla="*/ 12600 w 12240"/>
                <a:gd name="textAreaTop" fmla="*/ 0 h 360"/>
                <a:gd name="textAreaBottom" fmla="*/ 720 h 360"/>
              </a:gdLst>
              <a:ahLst/>
              <a:rect l="textAreaLeft" t="textAreaTop" r="textAreaRight" b="textAreaBottom"/>
              <a:pathLst>
                <a:path w="13" h="0">
                  <a:moveTo>
                    <a:pt x="13" y="0"/>
                  </a:moveTo>
                  <a:lnTo>
                    <a:pt x="13" y="0"/>
                  </a:lnTo>
                  <a:lnTo>
                    <a:pt x="0" y="0"/>
                  </a:lnTo>
                  <a:lnTo>
                    <a:pt x="13"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31" name="Ελεύθερη σχεδίαση 34"/>
            <p:cNvSpPr/>
            <p:nvPr/>
          </p:nvSpPr>
          <p:spPr>
            <a:xfrm>
              <a:off x="6422760" y="4739040"/>
              <a:ext cx="11520" cy="360"/>
            </a:xfrm>
            <a:custGeom>
              <a:avLst/>
              <a:gdLst>
                <a:gd name="textAreaLeft" fmla="*/ 0 w 11520"/>
                <a:gd name="textAreaRight" fmla="*/ 11880 w 11520"/>
                <a:gd name="textAreaTop" fmla="*/ 0 h 360"/>
                <a:gd name="textAreaBottom" fmla="*/ 720 h 360"/>
              </a:gdLst>
              <a:ahLst/>
              <a:rect l="textAreaLeft" t="textAreaTop" r="textAreaRight" b="textAreaBottom"/>
              <a:pathLst>
                <a:path w="12" h="1">
                  <a:moveTo>
                    <a:pt x="12" y="0"/>
                  </a:moveTo>
                  <a:lnTo>
                    <a:pt x="12" y="0"/>
                  </a:lnTo>
                  <a:lnTo>
                    <a:pt x="0" y="1"/>
                  </a:lnTo>
                  <a:lnTo>
                    <a:pt x="12"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32" name="Ελεύθερη σχεδίαση 35"/>
            <p:cNvSpPr/>
            <p:nvPr/>
          </p:nvSpPr>
          <p:spPr>
            <a:xfrm>
              <a:off x="5760360" y="4734360"/>
              <a:ext cx="24840" cy="360"/>
            </a:xfrm>
            <a:custGeom>
              <a:avLst/>
              <a:gdLst>
                <a:gd name="textAreaLeft" fmla="*/ 0 w 24840"/>
                <a:gd name="textAreaRight" fmla="*/ 25200 w 24840"/>
                <a:gd name="textAreaTop" fmla="*/ 0 h 360"/>
                <a:gd name="textAreaBottom" fmla="*/ 720 h 360"/>
              </a:gdLst>
              <a:ahLst/>
              <a:rect l="textAreaLeft" t="textAreaTop" r="textAreaRight" b="textAreaBottom"/>
              <a:pathLst>
                <a:path w="26" h="0">
                  <a:moveTo>
                    <a:pt x="26" y="0"/>
                  </a:moveTo>
                  <a:lnTo>
                    <a:pt x="26" y="0"/>
                  </a:lnTo>
                  <a:lnTo>
                    <a:pt x="0" y="0"/>
                  </a:lnTo>
                  <a:cubicBezTo>
                    <a:pt x="13" y="0"/>
                    <a:pt x="20" y="0"/>
                    <a:pt x="26"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33" name="Ελεύθερη σχεδίαση 36"/>
            <p:cNvSpPr/>
            <p:nvPr/>
          </p:nvSpPr>
          <p:spPr>
            <a:xfrm>
              <a:off x="6363720" y="4737240"/>
              <a:ext cx="4320" cy="1080"/>
            </a:xfrm>
            <a:custGeom>
              <a:avLst/>
              <a:gdLst>
                <a:gd name="textAreaLeft" fmla="*/ 0 w 4320"/>
                <a:gd name="textAreaRight" fmla="*/ 4680 w 4320"/>
                <a:gd name="textAreaTop" fmla="*/ 0 h 1080"/>
                <a:gd name="textAreaBottom" fmla="*/ 1440 h 1080"/>
              </a:gdLst>
              <a:ahLst/>
              <a:rect l="textAreaLeft" t="textAreaTop" r="textAreaRight" b="textAreaBottom"/>
              <a:pathLst>
                <a:path w="5" h="1">
                  <a:moveTo>
                    <a:pt x="4" y="0"/>
                  </a:moveTo>
                  <a:lnTo>
                    <a:pt x="4" y="0"/>
                  </a:lnTo>
                  <a:lnTo>
                    <a:pt x="0" y="1"/>
                  </a:lnTo>
                  <a:cubicBezTo>
                    <a:pt x="3" y="1"/>
                    <a:pt x="5" y="1"/>
                    <a:pt x="4" y="0"/>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34" name="Ελεύθερη σχεδίαση 37"/>
            <p:cNvSpPr/>
            <p:nvPr/>
          </p:nvSpPr>
          <p:spPr>
            <a:xfrm>
              <a:off x="9627480" y="4756680"/>
              <a:ext cx="2880" cy="360"/>
            </a:xfrm>
            <a:custGeom>
              <a:avLst/>
              <a:gdLst>
                <a:gd name="textAreaLeft" fmla="*/ 0 w 2880"/>
                <a:gd name="textAreaRight" fmla="*/ 3240 w 2880"/>
                <a:gd name="textAreaTop" fmla="*/ 0 h 360"/>
                <a:gd name="textAreaBottom" fmla="*/ 720 h 360"/>
              </a:gdLst>
              <a:ahLst/>
              <a:rect l="textAreaLeft" t="textAreaTop" r="textAreaRight" b="textAreaBottom"/>
              <a:pathLst>
                <a:path w="3" h="0">
                  <a:moveTo>
                    <a:pt x="3" y="0"/>
                  </a:moveTo>
                  <a:lnTo>
                    <a:pt x="3" y="0"/>
                  </a:lnTo>
                  <a:lnTo>
                    <a:pt x="1" y="0"/>
                  </a:lnTo>
                  <a:lnTo>
                    <a:pt x="0" y="0"/>
                  </a:lnTo>
                  <a:lnTo>
                    <a:pt x="3"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35" name="Ελεύθερη σχεδίαση 38"/>
            <p:cNvSpPr/>
            <p:nvPr/>
          </p:nvSpPr>
          <p:spPr>
            <a:xfrm>
              <a:off x="9691200" y="4752360"/>
              <a:ext cx="22320" cy="360"/>
            </a:xfrm>
            <a:custGeom>
              <a:avLst/>
              <a:gdLst>
                <a:gd name="textAreaLeft" fmla="*/ 0 w 22320"/>
                <a:gd name="textAreaRight" fmla="*/ 22680 w 22320"/>
                <a:gd name="textAreaTop" fmla="*/ 0 h 360"/>
                <a:gd name="textAreaBottom" fmla="*/ 720 h 360"/>
              </a:gdLst>
              <a:ahLst/>
              <a:rect l="textAreaLeft" t="textAreaTop" r="textAreaRight" b="textAreaBottom"/>
              <a:pathLst>
                <a:path w="24" h="0">
                  <a:moveTo>
                    <a:pt x="0" y="0"/>
                  </a:moveTo>
                  <a:lnTo>
                    <a:pt x="0" y="0"/>
                  </a:lnTo>
                  <a:lnTo>
                    <a:pt x="24" y="0"/>
                  </a:lnTo>
                  <a:cubicBezTo>
                    <a:pt x="15" y="0"/>
                    <a:pt x="6" y="0"/>
                    <a:pt x="0"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36" name="Ελεύθερη σχεδίαση 39"/>
            <p:cNvSpPr/>
            <p:nvPr/>
          </p:nvSpPr>
          <p:spPr>
            <a:xfrm>
              <a:off x="8226720" y="4741560"/>
              <a:ext cx="27360" cy="1440"/>
            </a:xfrm>
            <a:custGeom>
              <a:avLst/>
              <a:gdLst>
                <a:gd name="textAreaLeft" fmla="*/ 0 w 27360"/>
                <a:gd name="textAreaRight" fmla="*/ 27720 w 27360"/>
                <a:gd name="textAreaTop" fmla="*/ 0 h 1440"/>
                <a:gd name="textAreaBottom" fmla="*/ 1800 h 1440"/>
              </a:gdLst>
              <a:ahLst/>
              <a:rect l="textAreaLeft" t="textAreaTop" r="textAreaRight" b="textAreaBottom"/>
              <a:pathLst>
                <a:path w="29" h="2">
                  <a:moveTo>
                    <a:pt x="0" y="1"/>
                  </a:moveTo>
                  <a:lnTo>
                    <a:pt x="0" y="1"/>
                  </a:lnTo>
                  <a:cubicBezTo>
                    <a:pt x="7" y="1"/>
                    <a:pt x="23" y="2"/>
                    <a:pt x="15" y="2"/>
                  </a:cubicBezTo>
                  <a:cubicBezTo>
                    <a:pt x="29" y="2"/>
                    <a:pt x="28" y="0"/>
                    <a:pt x="0" y="1"/>
                  </a:cubicBezTo>
                  <a:close/>
                </a:path>
              </a:pathLst>
            </a:custGeom>
            <a:solidFill>
              <a:schemeClr val="accent1"/>
            </a:solidFill>
            <a:ln w="0">
              <a:noFill/>
            </a:ln>
          </p:spPr>
          <p:style>
            <a:lnRef idx="0"/>
            <a:fillRef idx="0"/>
            <a:effectRef idx="0"/>
            <a:fontRef idx="minor"/>
          </p:style>
          <p:txBody>
            <a:bodyPr numCol="1" spcCol="0" tIns="2160" bIns="2160" anchor="t">
              <a:noAutofit/>
            </a:bodyPr>
            <a:p>
              <a:pPr>
                <a:lnSpc>
                  <a:spcPct val="100000"/>
                </a:lnSpc>
              </a:pPr>
              <a:endParaRPr b="0" lang="el-GR" sz="1800" spc="-1" strike="noStrike">
                <a:solidFill>
                  <a:srgbClr val="ffffff"/>
                </a:solidFill>
                <a:latin typeface="Corbel"/>
              </a:endParaRPr>
            </a:p>
          </p:txBody>
        </p:sp>
        <p:sp>
          <p:nvSpPr>
            <p:cNvPr id="37" name="Ελεύθερη σχεδίαση 40"/>
            <p:cNvSpPr/>
            <p:nvPr/>
          </p:nvSpPr>
          <p:spPr>
            <a:xfrm>
              <a:off x="9504000" y="4773960"/>
              <a:ext cx="16920" cy="1080"/>
            </a:xfrm>
            <a:custGeom>
              <a:avLst/>
              <a:gdLst>
                <a:gd name="textAreaLeft" fmla="*/ 0 w 16920"/>
                <a:gd name="textAreaRight" fmla="*/ 17280 w 16920"/>
                <a:gd name="textAreaTop" fmla="*/ 0 h 1080"/>
                <a:gd name="textAreaBottom" fmla="*/ 1440 h 1080"/>
              </a:gdLst>
              <a:ahLst/>
              <a:rect l="textAreaLeft" t="textAreaTop" r="textAreaRight" b="textAreaBottom"/>
              <a:pathLst>
                <a:path w="18" h="1">
                  <a:moveTo>
                    <a:pt x="3" y="1"/>
                  </a:moveTo>
                  <a:lnTo>
                    <a:pt x="3" y="1"/>
                  </a:lnTo>
                  <a:cubicBezTo>
                    <a:pt x="7" y="1"/>
                    <a:pt x="13" y="0"/>
                    <a:pt x="18" y="0"/>
                  </a:cubicBezTo>
                  <a:cubicBezTo>
                    <a:pt x="8" y="0"/>
                    <a:pt x="0" y="1"/>
                    <a:pt x="3" y="1"/>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38" name="Ελεύθερη σχεδίαση 41"/>
            <p:cNvSpPr/>
            <p:nvPr/>
          </p:nvSpPr>
          <p:spPr>
            <a:xfrm>
              <a:off x="9521280" y="4773240"/>
              <a:ext cx="12240" cy="360"/>
            </a:xfrm>
            <a:custGeom>
              <a:avLst/>
              <a:gdLst>
                <a:gd name="textAreaLeft" fmla="*/ 0 w 12240"/>
                <a:gd name="textAreaRight" fmla="*/ 12600 w 12240"/>
                <a:gd name="textAreaTop" fmla="*/ 0 h 360"/>
                <a:gd name="textAreaBottom" fmla="*/ 720 h 360"/>
              </a:gdLst>
              <a:ahLst/>
              <a:rect l="textAreaLeft" t="textAreaTop" r="textAreaRight" b="textAreaBottom"/>
              <a:pathLst>
                <a:path w="14" h="1">
                  <a:moveTo>
                    <a:pt x="0" y="1"/>
                  </a:moveTo>
                  <a:lnTo>
                    <a:pt x="0" y="1"/>
                  </a:lnTo>
                  <a:lnTo>
                    <a:pt x="14" y="0"/>
                  </a:lnTo>
                  <a:lnTo>
                    <a:pt x="0" y="1"/>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39" name="Ελεύθερη σχεδίαση 42"/>
            <p:cNvSpPr/>
            <p:nvPr/>
          </p:nvSpPr>
          <p:spPr>
            <a:xfrm>
              <a:off x="8048880" y="4766760"/>
              <a:ext cx="7560" cy="360"/>
            </a:xfrm>
            <a:custGeom>
              <a:avLst/>
              <a:gdLst>
                <a:gd name="textAreaLeft" fmla="*/ 0 w 7560"/>
                <a:gd name="textAreaRight" fmla="*/ 7920 w 7560"/>
                <a:gd name="textAreaTop" fmla="*/ 0 h 360"/>
                <a:gd name="textAreaBottom" fmla="*/ 720 h 360"/>
              </a:gdLst>
              <a:ahLst/>
              <a:rect l="textAreaLeft" t="textAreaTop" r="textAreaRight" b="textAreaBottom"/>
              <a:pathLst>
                <a:path w="8" h="1">
                  <a:moveTo>
                    <a:pt x="8" y="1"/>
                  </a:moveTo>
                  <a:lnTo>
                    <a:pt x="8" y="1"/>
                  </a:lnTo>
                  <a:cubicBezTo>
                    <a:pt x="6" y="0"/>
                    <a:pt x="3" y="0"/>
                    <a:pt x="0" y="0"/>
                  </a:cubicBezTo>
                  <a:cubicBezTo>
                    <a:pt x="1" y="0"/>
                    <a:pt x="4" y="1"/>
                    <a:pt x="8" y="1"/>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40" name="Ελεύθερη σχεδίαση 43"/>
            <p:cNvSpPr/>
            <p:nvPr/>
          </p:nvSpPr>
          <p:spPr>
            <a:xfrm>
              <a:off x="9633960" y="4744080"/>
              <a:ext cx="225000" cy="9000"/>
            </a:xfrm>
            <a:custGeom>
              <a:avLst/>
              <a:gdLst>
                <a:gd name="textAreaLeft" fmla="*/ 0 w 225000"/>
                <a:gd name="textAreaRight" fmla="*/ 225360 w 225000"/>
                <a:gd name="textAreaTop" fmla="*/ 0 h 9000"/>
                <a:gd name="textAreaBottom" fmla="*/ 9360 h 9000"/>
              </a:gdLst>
              <a:ahLst/>
              <a:rect l="textAreaLeft" t="textAreaTop" r="textAreaRight" b="textAreaBottom"/>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solidFill>
              <a:schemeClr val="accent1"/>
            </a:solidFill>
            <a:ln w="0">
              <a:noFill/>
            </a:ln>
          </p:spPr>
          <p:style>
            <a:lnRef idx="0"/>
            <a:fillRef idx="0"/>
            <a:effectRef idx="0"/>
            <a:fontRef idx="minor"/>
          </p:style>
          <p:txBody>
            <a:bodyPr numCol="1" spcCol="0" tIns="9360" bIns="9360" anchor="t">
              <a:noAutofit/>
            </a:bodyPr>
            <a:p>
              <a:pPr>
                <a:lnSpc>
                  <a:spcPct val="100000"/>
                </a:lnSpc>
              </a:pPr>
              <a:endParaRPr b="0" lang="el-GR" sz="1800" spc="-1" strike="noStrike">
                <a:solidFill>
                  <a:srgbClr val="ffffff"/>
                </a:solidFill>
                <a:latin typeface="Corbel"/>
              </a:endParaRPr>
            </a:p>
          </p:txBody>
        </p:sp>
        <p:sp>
          <p:nvSpPr>
            <p:cNvPr id="41" name="Ελεύθερη σχεδίαση 44"/>
            <p:cNvSpPr/>
            <p:nvPr/>
          </p:nvSpPr>
          <p:spPr>
            <a:xfrm>
              <a:off x="9669960" y="4769280"/>
              <a:ext cx="4320" cy="360"/>
            </a:xfrm>
            <a:custGeom>
              <a:avLst/>
              <a:gdLst>
                <a:gd name="textAreaLeft" fmla="*/ 0 w 4320"/>
                <a:gd name="textAreaRight" fmla="*/ 4680 w 4320"/>
                <a:gd name="textAreaTop" fmla="*/ 0 h 360"/>
                <a:gd name="textAreaBottom" fmla="*/ 720 h 360"/>
              </a:gdLst>
              <a:ahLst/>
              <a:rect l="textAreaLeft" t="textAreaTop" r="textAreaRight" b="textAreaBottom"/>
              <a:pathLst>
                <a:path w="5" h="0">
                  <a:moveTo>
                    <a:pt x="0" y="0"/>
                  </a:moveTo>
                  <a:lnTo>
                    <a:pt x="0" y="0"/>
                  </a:lnTo>
                  <a:lnTo>
                    <a:pt x="1" y="0"/>
                  </a:lnTo>
                  <a:lnTo>
                    <a:pt x="5" y="0"/>
                  </a:lnTo>
                  <a:lnTo>
                    <a:pt x="0"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42" name="Ελεύθερη σχεδίαση 45"/>
            <p:cNvSpPr/>
            <p:nvPr/>
          </p:nvSpPr>
          <p:spPr>
            <a:xfrm>
              <a:off x="5782320" y="4773960"/>
              <a:ext cx="8280" cy="1080"/>
            </a:xfrm>
            <a:custGeom>
              <a:avLst/>
              <a:gdLst>
                <a:gd name="textAreaLeft" fmla="*/ 0 w 8280"/>
                <a:gd name="textAreaRight" fmla="*/ 8640 w 8280"/>
                <a:gd name="textAreaTop" fmla="*/ 0 h 1080"/>
                <a:gd name="textAreaBottom" fmla="*/ 1440 h 1080"/>
              </a:gdLst>
              <a:ahLst/>
              <a:rect l="textAreaLeft" t="textAreaTop" r="textAreaRight" b="textAreaBottom"/>
              <a:pathLst>
                <a:path w="9" h="1">
                  <a:moveTo>
                    <a:pt x="8" y="0"/>
                  </a:moveTo>
                  <a:lnTo>
                    <a:pt x="8" y="0"/>
                  </a:lnTo>
                  <a:lnTo>
                    <a:pt x="0" y="1"/>
                  </a:lnTo>
                  <a:cubicBezTo>
                    <a:pt x="7" y="0"/>
                    <a:pt x="9" y="0"/>
                    <a:pt x="8" y="0"/>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43" name="Ελεύθερη σχεδίαση 46"/>
            <p:cNvSpPr/>
            <p:nvPr/>
          </p:nvSpPr>
          <p:spPr>
            <a:xfrm>
              <a:off x="9614880" y="4759200"/>
              <a:ext cx="360" cy="360"/>
            </a:xfrm>
            <a:custGeom>
              <a:avLst/>
              <a:gdLst>
                <a:gd name="textAreaLeft" fmla="*/ 0 w 360"/>
                <a:gd name="textAreaRight" fmla="*/ 720 w 360"/>
                <a:gd name="textAreaTop" fmla="*/ 0 h 360"/>
                <a:gd name="textAreaBottom" fmla="*/ 720 h 360"/>
              </a:gdLst>
              <a:ahLst/>
              <a:rect l="textAreaLeft" t="textAreaTop" r="textAreaRight" b="textAreaBottom"/>
              <a:pathLst>
                <a:path w="0" h="0">
                  <a:moveTo>
                    <a:pt x="0" y="0"/>
                  </a:moveTo>
                  <a:lnTo>
                    <a:pt x="0" y="0"/>
                  </a:lnTo>
                  <a:lnTo>
                    <a:pt x="0" y="0"/>
                  </a:lnTo>
                  <a:cubicBezTo>
                    <a:pt x="0" y="0"/>
                    <a:pt x="0" y="0"/>
                    <a:pt x="0"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44" name="Ελεύθερη σχεδίαση 47"/>
            <p:cNvSpPr/>
            <p:nvPr/>
          </p:nvSpPr>
          <p:spPr>
            <a:xfrm>
              <a:off x="5983920" y="4773960"/>
              <a:ext cx="2160" cy="360"/>
            </a:xfrm>
            <a:custGeom>
              <a:avLst/>
              <a:gdLst>
                <a:gd name="textAreaLeft" fmla="*/ 0 w 2160"/>
                <a:gd name="textAreaRight" fmla="*/ 2520 w 2160"/>
                <a:gd name="textAreaTop" fmla="*/ 0 h 360"/>
                <a:gd name="textAreaBottom" fmla="*/ 720 h 360"/>
              </a:gdLst>
              <a:ahLst/>
              <a:rect l="textAreaLeft" t="textAreaTop" r="textAreaRight" b="textAreaBottom"/>
              <a:pathLst>
                <a:path w="2" h="0">
                  <a:moveTo>
                    <a:pt x="2" y="0"/>
                  </a:moveTo>
                  <a:lnTo>
                    <a:pt x="2" y="0"/>
                  </a:lnTo>
                  <a:lnTo>
                    <a:pt x="0" y="0"/>
                  </a:lnTo>
                  <a:cubicBezTo>
                    <a:pt x="1" y="0"/>
                    <a:pt x="1" y="0"/>
                    <a:pt x="2"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45" name="Ελεύθερη σχεδίαση 48"/>
            <p:cNvSpPr/>
            <p:nvPr/>
          </p:nvSpPr>
          <p:spPr>
            <a:xfrm>
              <a:off x="6032880" y="4730760"/>
              <a:ext cx="4320" cy="1080"/>
            </a:xfrm>
            <a:custGeom>
              <a:avLst/>
              <a:gdLst>
                <a:gd name="textAreaLeft" fmla="*/ 0 w 4320"/>
                <a:gd name="textAreaRight" fmla="*/ 4680 w 4320"/>
                <a:gd name="textAreaTop" fmla="*/ 0 h 1080"/>
                <a:gd name="textAreaBottom" fmla="*/ 1440 h 1080"/>
              </a:gdLst>
              <a:ahLst/>
              <a:rect l="textAreaLeft" t="textAreaTop" r="textAreaRight" b="textAreaBottom"/>
              <a:pathLst>
                <a:path w="5" h="1">
                  <a:moveTo>
                    <a:pt x="5" y="1"/>
                  </a:moveTo>
                  <a:lnTo>
                    <a:pt x="5" y="1"/>
                  </a:lnTo>
                  <a:cubicBezTo>
                    <a:pt x="5" y="1"/>
                    <a:pt x="5" y="1"/>
                    <a:pt x="4" y="0"/>
                  </a:cubicBezTo>
                  <a:cubicBezTo>
                    <a:pt x="0" y="1"/>
                    <a:pt x="2" y="1"/>
                    <a:pt x="5" y="1"/>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46" name="Ελεύθερη σχεδίαση 49"/>
            <p:cNvSpPr/>
            <p:nvPr/>
          </p:nvSpPr>
          <p:spPr>
            <a:xfrm>
              <a:off x="5986440" y="4773960"/>
              <a:ext cx="360" cy="360"/>
            </a:xfrm>
            <a:custGeom>
              <a:avLst/>
              <a:gdLst>
                <a:gd name="textAreaLeft" fmla="*/ 0 w 360"/>
                <a:gd name="textAreaRight" fmla="*/ 720 w 360"/>
                <a:gd name="textAreaTop" fmla="*/ 0 h 360"/>
                <a:gd name="textAreaBottom" fmla="*/ 720 h 360"/>
              </a:gdLst>
              <a:ahLst/>
              <a:rect l="textAreaLeft" t="textAreaTop" r="textAreaRight" b="textAreaBottom"/>
              <a:pathLst>
                <a:path w="0" h="0">
                  <a:moveTo>
                    <a:pt x="0" y="0"/>
                  </a:moveTo>
                  <a:lnTo>
                    <a:pt x="0" y="0"/>
                  </a:lnTo>
                  <a:cubicBezTo>
                    <a:pt x="0" y="0"/>
                    <a:pt x="0" y="0"/>
                    <a:pt x="0" y="0"/>
                  </a:cubicBezTo>
                  <a:cubicBezTo>
                    <a:pt x="0" y="0"/>
                    <a:pt x="0" y="0"/>
                    <a:pt x="0"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47" name="Ελεύθερη σχεδίαση 50"/>
            <p:cNvSpPr/>
            <p:nvPr/>
          </p:nvSpPr>
          <p:spPr>
            <a:xfrm>
              <a:off x="6927120" y="4764960"/>
              <a:ext cx="9000" cy="360"/>
            </a:xfrm>
            <a:custGeom>
              <a:avLst/>
              <a:gdLst>
                <a:gd name="textAreaLeft" fmla="*/ 0 w 9000"/>
                <a:gd name="textAreaRight" fmla="*/ 9360 w 9000"/>
                <a:gd name="textAreaTop" fmla="*/ 0 h 360"/>
                <a:gd name="textAreaBottom" fmla="*/ 720 h 360"/>
              </a:gdLst>
              <a:ahLst/>
              <a:rect l="textAreaLeft" t="textAreaTop" r="textAreaRight" b="textAreaBottom"/>
              <a:pathLst>
                <a:path w="10" h="1">
                  <a:moveTo>
                    <a:pt x="10" y="1"/>
                  </a:moveTo>
                  <a:lnTo>
                    <a:pt x="10" y="1"/>
                  </a:lnTo>
                  <a:lnTo>
                    <a:pt x="2" y="0"/>
                  </a:lnTo>
                  <a:cubicBezTo>
                    <a:pt x="0" y="0"/>
                    <a:pt x="2" y="0"/>
                    <a:pt x="10" y="1"/>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48" name="Ελεύθερη σχεδίαση 51"/>
            <p:cNvSpPr/>
            <p:nvPr/>
          </p:nvSpPr>
          <p:spPr>
            <a:xfrm>
              <a:off x="6745680" y="4762440"/>
              <a:ext cx="2880" cy="360"/>
            </a:xfrm>
            <a:custGeom>
              <a:avLst/>
              <a:gdLst>
                <a:gd name="textAreaLeft" fmla="*/ 0 w 2880"/>
                <a:gd name="textAreaRight" fmla="*/ 3240 w 2880"/>
                <a:gd name="textAreaTop" fmla="*/ 0 h 360"/>
                <a:gd name="textAreaBottom" fmla="*/ 720 h 360"/>
              </a:gdLst>
              <a:ahLst/>
              <a:rect l="textAreaLeft" t="textAreaTop" r="textAreaRight" b="textAreaBottom"/>
              <a:pathLst>
                <a:path w="3" h="0">
                  <a:moveTo>
                    <a:pt x="3" y="0"/>
                  </a:moveTo>
                  <a:lnTo>
                    <a:pt x="3" y="0"/>
                  </a:lnTo>
                  <a:lnTo>
                    <a:pt x="0" y="0"/>
                  </a:lnTo>
                  <a:lnTo>
                    <a:pt x="3"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49" name="Ελεύθερη σχεδίαση 52"/>
            <p:cNvSpPr/>
            <p:nvPr/>
          </p:nvSpPr>
          <p:spPr>
            <a:xfrm>
              <a:off x="8160840" y="4733280"/>
              <a:ext cx="21600" cy="360"/>
            </a:xfrm>
            <a:custGeom>
              <a:avLst/>
              <a:gdLst>
                <a:gd name="textAreaLeft" fmla="*/ 0 w 21600"/>
                <a:gd name="textAreaRight" fmla="*/ 21960 w 21600"/>
                <a:gd name="textAreaTop" fmla="*/ 0 h 360"/>
                <a:gd name="textAreaBottom" fmla="*/ 720 h 360"/>
              </a:gdLst>
              <a:ahLst/>
              <a:rect l="textAreaLeft" t="textAreaTop" r="textAreaRight" b="textAreaBottom"/>
              <a:pathLst>
                <a:path w="23" h="0">
                  <a:moveTo>
                    <a:pt x="23" y="0"/>
                  </a:moveTo>
                  <a:lnTo>
                    <a:pt x="23" y="0"/>
                  </a:lnTo>
                  <a:lnTo>
                    <a:pt x="0" y="0"/>
                  </a:lnTo>
                  <a:lnTo>
                    <a:pt x="23"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50" name="Ελεύθερη σχεδίαση 53"/>
            <p:cNvSpPr/>
            <p:nvPr/>
          </p:nvSpPr>
          <p:spPr>
            <a:xfrm>
              <a:off x="5975280" y="4773960"/>
              <a:ext cx="8280" cy="1080"/>
            </a:xfrm>
            <a:custGeom>
              <a:avLst/>
              <a:gdLst>
                <a:gd name="textAreaLeft" fmla="*/ 0 w 8280"/>
                <a:gd name="textAreaRight" fmla="*/ 8640 w 8280"/>
                <a:gd name="textAreaTop" fmla="*/ 0 h 1080"/>
                <a:gd name="textAreaBottom" fmla="*/ 1440 h 1080"/>
              </a:gdLst>
              <a:ahLst/>
              <a:rect l="textAreaLeft" t="textAreaTop" r="textAreaRight" b="textAreaBottom"/>
              <a:pathLst>
                <a:path w="9" h="1">
                  <a:moveTo>
                    <a:pt x="9" y="0"/>
                  </a:moveTo>
                  <a:lnTo>
                    <a:pt x="9" y="0"/>
                  </a:lnTo>
                  <a:lnTo>
                    <a:pt x="0" y="1"/>
                  </a:lnTo>
                  <a:cubicBezTo>
                    <a:pt x="5" y="0"/>
                    <a:pt x="8" y="0"/>
                    <a:pt x="9" y="0"/>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51" name="Ελεύθερη σχεδίαση 54"/>
            <p:cNvSpPr/>
            <p:nvPr/>
          </p:nvSpPr>
          <p:spPr>
            <a:xfrm>
              <a:off x="7216920" y="4754880"/>
              <a:ext cx="5040" cy="1080"/>
            </a:xfrm>
            <a:custGeom>
              <a:avLst/>
              <a:gdLst>
                <a:gd name="textAreaLeft" fmla="*/ 0 w 5040"/>
                <a:gd name="textAreaRight" fmla="*/ 5400 w 5040"/>
                <a:gd name="textAreaTop" fmla="*/ 0 h 1080"/>
                <a:gd name="textAreaBottom" fmla="*/ 1440 h 1080"/>
              </a:gdLst>
              <a:ahLst/>
              <a:rect l="textAreaLeft" t="textAreaTop" r="textAreaRight" b="textAreaBottom"/>
              <a:pathLst>
                <a:path w="6" h="1">
                  <a:moveTo>
                    <a:pt x="6" y="0"/>
                  </a:moveTo>
                  <a:lnTo>
                    <a:pt x="6" y="0"/>
                  </a:lnTo>
                  <a:lnTo>
                    <a:pt x="0" y="1"/>
                  </a:lnTo>
                  <a:lnTo>
                    <a:pt x="4" y="1"/>
                  </a:lnTo>
                  <a:lnTo>
                    <a:pt x="6" y="0"/>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52" name="Ελεύθερη σχεδίαση 55"/>
            <p:cNvSpPr/>
            <p:nvPr/>
          </p:nvSpPr>
          <p:spPr>
            <a:xfrm>
              <a:off x="7188480" y="4752360"/>
              <a:ext cx="232200" cy="6120"/>
            </a:xfrm>
            <a:custGeom>
              <a:avLst/>
              <a:gdLst>
                <a:gd name="textAreaLeft" fmla="*/ 0 w 232200"/>
                <a:gd name="textAreaRight" fmla="*/ 232560 w 232200"/>
                <a:gd name="textAreaTop" fmla="*/ 0 h 6120"/>
                <a:gd name="textAreaBottom" fmla="*/ 6480 h 6120"/>
              </a:gdLst>
              <a:ahLst/>
              <a:rect l="textAreaLeft" t="textAreaTop" r="textAreaRight" b="textAreaBottom"/>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solidFill>
              <a:schemeClr val="accent1"/>
            </a:solidFill>
            <a:ln w="0">
              <a:noFill/>
            </a:ln>
          </p:spPr>
          <p:style>
            <a:lnRef idx="0"/>
            <a:fillRef idx="0"/>
            <a:effectRef idx="0"/>
            <a:fontRef idx="minor"/>
          </p:style>
          <p:txBody>
            <a:bodyPr numCol="1" spcCol="0" tIns="6480" bIns="6480" anchor="t">
              <a:noAutofit/>
            </a:bodyPr>
            <a:p>
              <a:pPr>
                <a:lnSpc>
                  <a:spcPct val="100000"/>
                </a:lnSpc>
              </a:pPr>
              <a:endParaRPr b="0" lang="el-GR" sz="1800" spc="-1" strike="noStrike">
                <a:solidFill>
                  <a:srgbClr val="ffffff"/>
                </a:solidFill>
                <a:latin typeface="Corbel"/>
              </a:endParaRPr>
            </a:p>
          </p:txBody>
        </p:sp>
        <p:sp>
          <p:nvSpPr>
            <p:cNvPr id="53" name="Ελεύθερη σχεδίαση 56"/>
            <p:cNvSpPr/>
            <p:nvPr/>
          </p:nvSpPr>
          <p:spPr>
            <a:xfrm>
              <a:off x="7300440" y="4758120"/>
              <a:ext cx="12960" cy="360"/>
            </a:xfrm>
            <a:custGeom>
              <a:avLst/>
              <a:gdLst>
                <a:gd name="textAreaLeft" fmla="*/ 0 w 12960"/>
                <a:gd name="textAreaRight" fmla="*/ 13320 w 12960"/>
                <a:gd name="textAreaTop" fmla="*/ 0 h 360"/>
                <a:gd name="textAreaBottom" fmla="*/ 720 h 360"/>
              </a:gdLst>
              <a:ahLst/>
              <a:rect l="textAreaLeft" t="textAreaTop" r="textAreaRight" b="textAreaBottom"/>
              <a:pathLst>
                <a:path w="14" h="0">
                  <a:moveTo>
                    <a:pt x="14" y="0"/>
                  </a:moveTo>
                  <a:lnTo>
                    <a:pt x="14" y="0"/>
                  </a:lnTo>
                  <a:lnTo>
                    <a:pt x="0" y="0"/>
                  </a:lnTo>
                  <a:cubicBezTo>
                    <a:pt x="8" y="0"/>
                    <a:pt x="11" y="0"/>
                    <a:pt x="14"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54" name="Ελεύθερη σχεδίαση 57"/>
            <p:cNvSpPr/>
            <p:nvPr/>
          </p:nvSpPr>
          <p:spPr>
            <a:xfrm>
              <a:off x="7655760" y="4760640"/>
              <a:ext cx="15480" cy="360"/>
            </a:xfrm>
            <a:custGeom>
              <a:avLst/>
              <a:gdLst>
                <a:gd name="textAreaLeft" fmla="*/ 0 w 15480"/>
                <a:gd name="textAreaRight" fmla="*/ 15840 w 15480"/>
                <a:gd name="textAreaTop" fmla="*/ 0 h 360"/>
                <a:gd name="textAreaBottom" fmla="*/ 720 h 360"/>
              </a:gdLst>
              <a:ahLst/>
              <a:rect l="textAreaLeft" t="textAreaTop" r="textAreaRight" b="textAreaBottom"/>
              <a:pathLst>
                <a:path w="16" h="1">
                  <a:moveTo>
                    <a:pt x="0" y="1"/>
                  </a:moveTo>
                  <a:lnTo>
                    <a:pt x="0" y="1"/>
                  </a:lnTo>
                  <a:lnTo>
                    <a:pt x="16" y="0"/>
                  </a:lnTo>
                  <a:lnTo>
                    <a:pt x="0" y="1"/>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55" name="Ελεύθερη σχεδίαση 58"/>
            <p:cNvSpPr/>
            <p:nvPr/>
          </p:nvSpPr>
          <p:spPr>
            <a:xfrm>
              <a:off x="5148000" y="4760640"/>
              <a:ext cx="50040" cy="1440"/>
            </a:xfrm>
            <a:custGeom>
              <a:avLst/>
              <a:gdLst>
                <a:gd name="textAreaLeft" fmla="*/ 0 w 50040"/>
                <a:gd name="textAreaRight" fmla="*/ 50400 w 50040"/>
                <a:gd name="textAreaTop" fmla="*/ 0 h 1440"/>
                <a:gd name="textAreaBottom" fmla="*/ 1800 h 1440"/>
              </a:gdLst>
              <a:ahLst/>
              <a:rect l="textAreaLeft" t="textAreaTop" r="textAreaRight" b="textAreaBottom"/>
              <a:pathLst>
                <a:path w="53" h="2">
                  <a:moveTo>
                    <a:pt x="0" y="0"/>
                  </a:moveTo>
                  <a:lnTo>
                    <a:pt x="0" y="0"/>
                  </a:lnTo>
                  <a:cubicBezTo>
                    <a:pt x="2" y="1"/>
                    <a:pt x="53" y="2"/>
                    <a:pt x="52" y="0"/>
                  </a:cubicBezTo>
                  <a:lnTo>
                    <a:pt x="6" y="0"/>
                  </a:lnTo>
                  <a:lnTo>
                    <a:pt x="0" y="0"/>
                  </a:lnTo>
                  <a:close/>
                </a:path>
              </a:pathLst>
            </a:custGeom>
            <a:solidFill>
              <a:schemeClr val="accent1"/>
            </a:solidFill>
            <a:ln w="0">
              <a:noFill/>
            </a:ln>
          </p:spPr>
          <p:style>
            <a:lnRef idx="0"/>
            <a:fillRef idx="0"/>
            <a:effectRef idx="0"/>
            <a:fontRef idx="minor"/>
          </p:style>
          <p:txBody>
            <a:bodyPr numCol="1" spcCol="0" tIns="2160" bIns="2160" anchor="t">
              <a:noAutofit/>
            </a:bodyPr>
            <a:p>
              <a:pPr>
                <a:lnSpc>
                  <a:spcPct val="100000"/>
                </a:lnSpc>
              </a:pPr>
              <a:endParaRPr b="0" lang="el-GR" sz="1800" spc="-1" strike="noStrike">
                <a:solidFill>
                  <a:srgbClr val="ffffff"/>
                </a:solidFill>
                <a:latin typeface="Corbel"/>
              </a:endParaRPr>
            </a:p>
          </p:txBody>
        </p:sp>
        <p:sp>
          <p:nvSpPr>
            <p:cNvPr id="56" name="Ελεύθερη σχεδίαση 59"/>
            <p:cNvSpPr/>
            <p:nvPr/>
          </p:nvSpPr>
          <p:spPr>
            <a:xfrm>
              <a:off x="8568720" y="4754160"/>
              <a:ext cx="20160" cy="360"/>
            </a:xfrm>
            <a:custGeom>
              <a:avLst/>
              <a:gdLst>
                <a:gd name="textAreaLeft" fmla="*/ 0 w 20160"/>
                <a:gd name="textAreaRight" fmla="*/ 20520 w 20160"/>
                <a:gd name="textAreaTop" fmla="*/ 0 h 360"/>
                <a:gd name="textAreaBottom" fmla="*/ 720 h 360"/>
              </a:gdLst>
              <a:ahLst/>
              <a:rect l="textAreaLeft" t="textAreaTop" r="textAreaRight" b="textAreaBottom"/>
              <a:pathLst>
                <a:path w="21" h="0">
                  <a:moveTo>
                    <a:pt x="21" y="0"/>
                  </a:moveTo>
                  <a:lnTo>
                    <a:pt x="21" y="0"/>
                  </a:lnTo>
                  <a:lnTo>
                    <a:pt x="3" y="0"/>
                  </a:lnTo>
                  <a:lnTo>
                    <a:pt x="0" y="0"/>
                  </a:lnTo>
                  <a:cubicBezTo>
                    <a:pt x="4" y="0"/>
                    <a:pt x="15" y="0"/>
                    <a:pt x="21"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57" name="Ελεύθερη σχεδίαση 60"/>
            <p:cNvSpPr/>
            <p:nvPr/>
          </p:nvSpPr>
          <p:spPr>
            <a:xfrm>
              <a:off x="7358040" y="4752360"/>
              <a:ext cx="14760" cy="1080"/>
            </a:xfrm>
            <a:custGeom>
              <a:avLst/>
              <a:gdLst>
                <a:gd name="textAreaLeft" fmla="*/ 0 w 14760"/>
                <a:gd name="textAreaRight" fmla="*/ 15120 w 14760"/>
                <a:gd name="textAreaTop" fmla="*/ 0 h 1080"/>
                <a:gd name="textAreaBottom" fmla="*/ 1440 h 1080"/>
              </a:gdLst>
              <a:ahLst/>
              <a:rect l="textAreaLeft" t="textAreaTop" r="textAreaRight" b="textAreaBottom"/>
              <a:pathLst>
                <a:path w="16" h="1">
                  <a:moveTo>
                    <a:pt x="16" y="0"/>
                  </a:moveTo>
                  <a:lnTo>
                    <a:pt x="16" y="0"/>
                  </a:lnTo>
                  <a:cubicBezTo>
                    <a:pt x="6" y="0"/>
                    <a:pt x="2" y="1"/>
                    <a:pt x="0" y="1"/>
                  </a:cubicBezTo>
                  <a:cubicBezTo>
                    <a:pt x="6" y="1"/>
                    <a:pt x="12" y="1"/>
                    <a:pt x="16" y="0"/>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58" name="Ελεύθερη σχεδίαση 61"/>
            <p:cNvSpPr/>
            <p:nvPr/>
          </p:nvSpPr>
          <p:spPr>
            <a:xfrm>
              <a:off x="8591760" y="4758120"/>
              <a:ext cx="57240" cy="1080"/>
            </a:xfrm>
            <a:custGeom>
              <a:avLst/>
              <a:gdLst>
                <a:gd name="textAreaLeft" fmla="*/ 0 w 57240"/>
                <a:gd name="textAreaRight" fmla="*/ 57600 w 57240"/>
                <a:gd name="textAreaTop" fmla="*/ 0 h 1080"/>
                <a:gd name="textAreaBottom" fmla="*/ 1440 h 1080"/>
              </a:gdLst>
              <a:ahLst/>
              <a:rect l="textAreaLeft" t="textAreaTop" r="textAreaRight" b="textAreaBottom"/>
              <a:pathLst>
                <a:path w="60" h="2">
                  <a:moveTo>
                    <a:pt x="0" y="0"/>
                  </a:moveTo>
                  <a:lnTo>
                    <a:pt x="0" y="0"/>
                  </a:lnTo>
                  <a:cubicBezTo>
                    <a:pt x="7" y="0"/>
                    <a:pt x="18" y="1"/>
                    <a:pt x="19" y="2"/>
                  </a:cubicBezTo>
                  <a:cubicBezTo>
                    <a:pt x="34" y="2"/>
                    <a:pt x="45" y="1"/>
                    <a:pt x="60" y="1"/>
                  </a:cubicBezTo>
                  <a:cubicBezTo>
                    <a:pt x="43" y="1"/>
                    <a:pt x="23" y="1"/>
                    <a:pt x="0" y="0"/>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59" name="Ελεύθερη σχεδίαση 62"/>
            <p:cNvSpPr/>
            <p:nvPr/>
          </p:nvSpPr>
          <p:spPr>
            <a:xfrm>
              <a:off x="8649000" y="4758480"/>
              <a:ext cx="360" cy="360"/>
            </a:xfrm>
            <a:custGeom>
              <a:avLst/>
              <a:gdLst>
                <a:gd name="textAreaLeft" fmla="*/ 0 w 360"/>
                <a:gd name="textAreaRight" fmla="*/ 720 w 360"/>
                <a:gd name="textAreaTop" fmla="*/ 0 h 360"/>
                <a:gd name="textAreaBottom" fmla="*/ 720 h 360"/>
              </a:gdLst>
              <a:ahLst/>
              <a:rect l="textAreaLeft" t="textAreaTop" r="textAreaRight" b="textAreaBottom"/>
              <a:pathLst>
                <a:path w="1" h="0">
                  <a:moveTo>
                    <a:pt x="1" y="0"/>
                  </a:moveTo>
                  <a:lnTo>
                    <a:pt x="1" y="0"/>
                  </a:lnTo>
                  <a:lnTo>
                    <a:pt x="0" y="0"/>
                  </a:lnTo>
                  <a:lnTo>
                    <a:pt x="1"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60" name="Ελεύθερη σχεδίαση 63"/>
            <p:cNvSpPr/>
            <p:nvPr/>
          </p:nvSpPr>
          <p:spPr>
            <a:xfrm>
              <a:off x="1584720" y="4724280"/>
              <a:ext cx="8181000" cy="53640"/>
            </a:xfrm>
            <a:custGeom>
              <a:avLst/>
              <a:gdLst>
                <a:gd name="textAreaLeft" fmla="*/ 0 w 8181000"/>
                <a:gd name="textAreaRight" fmla="*/ 8181360 w 8181000"/>
                <a:gd name="textAreaTop" fmla="*/ 0 h 53640"/>
                <a:gd name="textAreaBottom" fmla="*/ 54000 h 53640"/>
              </a:gdLst>
              <a:ahLst/>
              <a:rect l="textAreaLeft" t="textAreaTop" r="textAreaRight" b="textAreaBottom"/>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solidFill>
              <a:schemeClr val="accent1"/>
            </a:solidFill>
            <a:ln w="0">
              <a:noFill/>
            </a:ln>
          </p:spPr>
          <p:style>
            <a:lnRef idx="0"/>
            <a:fillRef idx="0"/>
            <a:effectRef idx="0"/>
            <a:fontRef idx="minor"/>
          </p:style>
          <p:txBody>
            <a:bodyPr numCol="1" spcCol="0" tIns="54000" bIns="54000" anchor="t">
              <a:noAutofit/>
            </a:bodyPr>
            <a:p>
              <a:pPr>
                <a:lnSpc>
                  <a:spcPct val="100000"/>
                </a:lnSpc>
              </a:pPr>
              <a:endParaRPr b="0" lang="el-GR" sz="1800" spc="-1" strike="noStrike">
                <a:solidFill>
                  <a:srgbClr val="ffffff"/>
                </a:solidFill>
                <a:latin typeface="Corbel"/>
              </a:endParaRPr>
            </a:p>
          </p:txBody>
        </p:sp>
        <p:sp>
          <p:nvSpPr>
            <p:cNvPr id="61" name="Ελεύθερη σχεδίαση 64"/>
            <p:cNvSpPr/>
            <p:nvPr/>
          </p:nvSpPr>
          <p:spPr>
            <a:xfrm>
              <a:off x="9637920" y="4754880"/>
              <a:ext cx="62640" cy="1440"/>
            </a:xfrm>
            <a:custGeom>
              <a:avLst/>
              <a:gdLst>
                <a:gd name="textAreaLeft" fmla="*/ 0 w 62640"/>
                <a:gd name="textAreaRight" fmla="*/ 63000 w 62640"/>
                <a:gd name="textAreaTop" fmla="*/ 0 h 1440"/>
                <a:gd name="textAreaBottom" fmla="*/ 1800 h 1440"/>
              </a:gdLst>
              <a:ahLst/>
              <a:rect l="textAreaLeft" t="textAreaTop" r="textAreaRight" b="textAreaBottom"/>
              <a:pathLst>
                <a:path w="66" h="2">
                  <a:moveTo>
                    <a:pt x="19" y="2"/>
                  </a:moveTo>
                  <a:lnTo>
                    <a:pt x="19" y="2"/>
                  </a:lnTo>
                  <a:cubicBezTo>
                    <a:pt x="33" y="2"/>
                    <a:pt x="66" y="2"/>
                    <a:pt x="60" y="0"/>
                  </a:cubicBezTo>
                  <a:cubicBezTo>
                    <a:pt x="60" y="2"/>
                    <a:pt x="0" y="0"/>
                    <a:pt x="19" y="2"/>
                  </a:cubicBezTo>
                  <a:close/>
                </a:path>
              </a:pathLst>
            </a:custGeom>
            <a:solidFill>
              <a:schemeClr val="accent1"/>
            </a:solidFill>
            <a:ln w="0">
              <a:noFill/>
            </a:ln>
          </p:spPr>
          <p:style>
            <a:lnRef idx="0"/>
            <a:fillRef idx="0"/>
            <a:effectRef idx="0"/>
            <a:fontRef idx="minor"/>
          </p:style>
          <p:txBody>
            <a:bodyPr numCol="1" spcCol="0" tIns="2160" bIns="2160" anchor="t">
              <a:noAutofit/>
            </a:bodyPr>
            <a:p>
              <a:pPr>
                <a:lnSpc>
                  <a:spcPct val="100000"/>
                </a:lnSpc>
              </a:pPr>
              <a:endParaRPr b="0" lang="el-GR" sz="1800" spc="-1" strike="noStrike">
                <a:solidFill>
                  <a:srgbClr val="ffffff"/>
                </a:solidFill>
                <a:latin typeface="Corbel"/>
              </a:endParaRPr>
            </a:p>
          </p:txBody>
        </p:sp>
        <p:sp>
          <p:nvSpPr>
            <p:cNvPr id="62" name="Ελεύθερη σχεδίαση 65"/>
            <p:cNvSpPr/>
            <p:nvPr/>
          </p:nvSpPr>
          <p:spPr>
            <a:xfrm>
              <a:off x="9669960" y="4758120"/>
              <a:ext cx="38880" cy="360"/>
            </a:xfrm>
            <a:custGeom>
              <a:avLst/>
              <a:gdLst>
                <a:gd name="textAreaLeft" fmla="*/ 0 w 38880"/>
                <a:gd name="textAreaRight" fmla="*/ 39240 w 38880"/>
                <a:gd name="textAreaTop" fmla="*/ 0 h 360"/>
                <a:gd name="textAreaBottom" fmla="*/ 720 h 360"/>
              </a:gdLst>
              <a:ahLst/>
              <a:rect l="textAreaLeft" t="textAreaTop" r="textAreaRight" b="textAreaBottom"/>
              <a:pathLst>
                <a:path w="41" h="1">
                  <a:moveTo>
                    <a:pt x="25" y="1"/>
                  </a:moveTo>
                  <a:lnTo>
                    <a:pt x="25" y="1"/>
                  </a:lnTo>
                  <a:cubicBezTo>
                    <a:pt x="27" y="1"/>
                    <a:pt x="26" y="0"/>
                    <a:pt x="41" y="0"/>
                  </a:cubicBezTo>
                  <a:lnTo>
                    <a:pt x="0" y="0"/>
                  </a:lnTo>
                  <a:lnTo>
                    <a:pt x="25" y="1"/>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63" name="Ελεύθερη σχεδίαση 66"/>
            <p:cNvSpPr/>
            <p:nvPr/>
          </p:nvSpPr>
          <p:spPr>
            <a:xfrm>
              <a:off x="9732240" y="4766760"/>
              <a:ext cx="123480" cy="6120"/>
            </a:xfrm>
            <a:custGeom>
              <a:avLst/>
              <a:gdLst>
                <a:gd name="textAreaLeft" fmla="*/ 0 w 123480"/>
                <a:gd name="textAreaRight" fmla="*/ 123840 w 123480"/>
                <a:gd name="textAreaTop" fmla="*/ 0 h 6120"/>
                <a:gd name="textAreaBottom" fmla="*/ 6480 h 6120"/>
              </a:gdLst>
              <a:ahLst/>
              <a:rect l="textAreaLeft" t="textAreaTop" r="textAreaRight" b="textAreaBottom"/>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solidFill>
              <a:schemeClr val="accent1"/>
            </a:solidFill>
            <a:ln w="0">
              <a:noFill/>
            </a:ln>
          </p:spPr>
          <p:style>
            <a:lnRef idx="0"/>
            <a:fillRef idx="0"/>
            <a:effectRef idx="0"/>
            <a:fontRef idx="minor"/>
          </p:style>
          <p:txBody>
            <a:bodyPr numCol="1" spcCol="0" tIns="6480" bIns="6480" anchor="t">
              <a:noAutofit/>
            </a:bodyPr>
            <a:p>
              <a:pPr>
                <a:lnSpc>
                  <a:spcPct val="100000"/>
                </a:lnSpc>
              </a:pPr>
              <a:endParaRPr b="0" lang="el-GR" sz="1800" spc="-1" strike="noStrike">
                <a:solidFill>
                  <a:srgbClr val="ffffff"/>
                </a:solidFill>
                <a:latin typeface="Corbel"/>
              </a:endParaRPr>
            </a:p>
          </p:txBody>
        </p:sp>
        <p:sp>
          <p:nvSpPr>
            <p:cNvPr id="64" name="Ελεύθερη σχεδίαση 67"/>
            <p:cNvSpPr/>
            <p:nvPr/>
          </p:nvSpPr>
          <p:spPr>
            <a:xfrm>
              <a:off x="9704880" y="4773240"/>
              <a:ext cx="36000" cy="360"/>
            </a:xfrm>
            <a:custGeom>
              <a:avLst/>
              <a:gdLst>
                <a:gd name="textAreaLeft" fmla="*/ 0 w 36000"/>
                <a:gd name="textAreaRight" fmla="*/ 36360 w 36000"/>
                <a:gd name="textAreaTop" fmla="*/ 0 h 360"/>
                <a:gd name="textAreaBottom" fmla="*/ 720 h 360"/>
              </a:gdLst>
              <a:ahLst/>
              <a:rect l="textAreaLeft" t="textAreaTop" r="textAreaRight" b="textAreaBottom"/>
              <a:pathLst>
                <a:path w="38" h="1">
                  <a:moveTo>
                    <a:pt x="4" y="1"/>
                  </a:moveTo>
                  <a:lnTo>
                    <a:pt x="4" y="1"/>
                  </a:lnTo>
                  <a:lnTo>
                    <a:pt x="38" y="0"/>
                  </a:lnTo>
                  <a:lnTo>
                    <a:pt x="34" y="0"/>
                  </a:lnTo>
                  <a:lnTo>
                    <a:pt x="0" y="1"/>
                  </a:lnTo>
                  <a:lnTo>
                    <a:pt x="4" y="1"/>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65" name="Ελεύθερη σχεδίαση 68"/>
            <p:cNvSpPr/>
            <p:nvPr/>
          </p:nvSpPr>
          <p:spPr>
            <a:xfrm>
              <a:off x="8973720" y="4736520"/>
              <a:ext cx="32760" cy="1440"/>
            </a:xfrm>
            <a:custGeom>
              <a:avLst/>
              <a:gdLst>
                <a:gd name="textAreaLeft" fmla="*/ 0 w 32760"/>
                <a:gd name="textAreaRight" fmla="*/ 33120 w 32760"/>
                <a:gd name="textAreaTop" fmla="*/ 0 h 1440"/>
                <a:gd name="textAreaBottom" fmla="*/ 1800 h 1440"/>
              </a:gdLst>
              <a:ahLst/>
              <a:rect l="textAreaLeft" t="textAreaTop" r="textAreaRight" b="textAreaBottom"/>
              <a:pathLst>
                <a:path w="35" h="2">
                  <a:moveTo>
                    <a:pt x="35" y="2"/>
                  </a:moveTo>
                  <a:lnTo>
                    <a:pt x="35" y="2"/>
                  </a:lnTo>
                  <a:cubicBezTo>
                    <a:pt x="32" y="0"/>
                    <a:pt x="11" y="1"/>
                    <a:pt x="0" y="2"/>
                  </a:cubicBezTo>
                  <a:cubicBezTo>
                    <a:pt x="9" y="2"/>
                    <a:pt x="22" y="2"/>
                    <a:pt x="35" y="2"/>
                  </a:cubicBezTo>
                  <a:close/>
                </a:path>
              </a:pathLst>
            </a:custGeom>
            <a:solidFill>
              <a:schemeClr val="accent1"/>
            </a:solidFill>
            <a:ln w="0">
              <a:noFill/>
            </a:ln>
          </p:spPr>
          <p:style>
            <a:lnRef idx="0"/>
            <a:fillRef idx="0"/>
            <a:effectRef idx="0"/>
            <a:fontRef idx="minor"/>
          </p:style>
          <p:txBody>
            <a:bodyPr numCol="1" spcCol="0" tIns="2160" bIns="2160" anchor="t">
              <a:noAutofit/>
            </a:bodyPr>
            <a:p>
              <a:pPr>
                <a:lnSpc>
                  <a:spcPct val="100000"/>
                </a:lnSpc>
              </a:pPr>
              <a:endParaRPr b="0" lang="el-GR" sz="1800" spc="-1" strike="noStrike">
                <a:solidFill>
                  <a:srgbClr val="ffffff"/>
                </a:solidFill>
                <a:latin typeface="Corbel"/>
              </a:endParaRPr>
            </a:p>
          </p:txBody>
        </p:sp>
        <p:sp>
          <p:nvSpPr>
            <p:cNvPr id="66" name="Ελεύθερη σχεδίαση 69"/>
            <p:cNvSpPr/>
            <p:nvPr/>
          </p:nvSpPr>
          <p:spPr>
            <a:xfrm>
              <a:off x="2397960" y="4738320"/>
              <a:ext cx="246240" cy="360"/>
            </a:xfrm>
            <a:custGeom>
              <a:avLst/>
              <a:gdLst>
                <a:gd name="textAreaLeft" fmla="*/ 0 w 246240"/>
                <a:gd name="textAreaRight" fmla="*/ 246600 w 246240"/>
                <a:gd name="textAreaTop" fmla="*/ 0 h 360"/>
                <a:gd name="textAreaBottom" fmla="*/ 720 h 360"/>
              </a:gdLst>
              <a:ahLst/>
              <a:rect l="textAreaLeft" t="textAreaTop" r="textAreaRight" b="textAreaBottom"/>
              <a:pathLst>
                <a:path w="259" h="1">
                  <a:moveTo>
                    <a:pt x="259" y="0"/>
                  </a:moveTo>
                  <a:lnTo>
                    <a:pt x="259" y="0"/>
                  </a:lnTo>
                  <a:lnTo>
                    <a:pt x="0" y="1"/>
                  </a:lnTo>
                  <a:lnTo>
                    <a:pt x="259"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67" name="Ελεύθερη σχεδίαση 70"/>
            <p:cNvSpPr/>
            <p:nvPr/>
          </p:nvSpPr>
          <p:spPr>
            <a:xfrm>
              <a:off x="8158320" y="4737240"/>
              <a:ext cx="191880" cy="5400"/>
            </a:xfrm>
            <a:custGeom>
              <a:avLst/>
              <a:gdLst>
                <a:gd name="textAreaLeft" fmla="*/ 0 w 191880"/>
                <a:gd name="textAreaRight" fmla="*/ 192240 w 191880"/>
                <a:gd name="textAreaTop" fmla="*/ 0 h 5400"/>
                <a:gd name="textAreaBottom" fmla="*/ 5760 h 5400"/>
              </a:gdLst>
              <a:ahLst/>
              <a:rect l="textAreaLeft" t="textAreaTop" r="textAreaRight" b="textAreaBottom"/>
              <a:pathLst>
                <a:path w="202" h="6">
                  <a:moveTo>
                    <a:pt x="30" y="6"/>
                  </a:moveTo>
                  <a:lnTo>
                    <a:pt x="30" y="6"/>
                  </a:lnTo>
                  <a:cubicBezTo>
                    <a:pt x="100" y="5"/>
                    <a:pt x="131" y="3"/>
                    <a:pt x="202" y="3"/>
                  </a:cubicBezTo>
                  <a:cubicBezTo>
                    <a:pt x="109" y="0"/>
                    <a:pt x="79" y="6"/>
                    <a:pt x="0" y="3"/>
                  </a:cubicBezTo>
                  <a:lnTo>
                    <a:pt x="30" y="6"/>
                  </a:lnTo>
                  <a:close/>
                </a:path>
              </a:pathLst>
            </a:custGeom>
            <a:solidFill>
              <a:schemeClr val="accent1"/>
            </a:solidFill>
            <a:ln w="0">
              <a:noFill/>
            </a:ln>
          </p:spPr>
          <p:style>
            <a:lnRef idx="0"/>
            <a:fillRef idx="0"/>
            <a:effectRef idx="0"/>
            <a:fontRef idx="minor"/>
          </p:style>
          <p:txBody>
            <a:bodyPr numCol="1" spcCol="0" tIns="5760" bIns="5760" anchor="t">
              <a:noAutofit/>
            </a:bodyPr>
            <a:p>
              <a:pPr>
                <a:lnSpc>
                  <a:spcPct val="100000"/>
                </a:lnSpc>
              </a:pPr>
              <a:endParaRPr b="0" lang="el-GR" sz="1800" spc="-1" strike="noStrike">
                <a:solidFill>
                  <a:srgbClr val="ffffff"/>
                </a:solidFill>
                <a:latin typeface="Corbel"/>
              </a:endParaRPr>
            </a:p>
          </p:txBody>
        </p:sp>
        <p:sp>
          <p:nvSpPr>
            <p:cNvPr id="68" name="Ελεύθερη σχεδίαση 71"/>
            <p:cNvSpPr/>
            <p:nvPr/>
          </p:nvSpPr>
          <p:spPr>
            <a:xfrm>
              <a:off x="8159760" y="4733280"/>
              <a:ext cx="70560" cy="3600"/>
            </a:xfrm>
            <a:custGeom>
              <a:avLst/>
              <a:gdLst>
                <a:gd name="textAreaLeft" fmla="*/ 0 w 70560"/>
                <a:gd name="textAreaRight" fmla="*/ 70920 w 70560"/>
                <a:gd name="textAreaTop" fmla="*/ 0 h 3600"/>
                <a:gd name="textAreaBottom" fmla="*/ 3960 h 3600"/>
              </a:gdLst>
              <a:ahLst/>
              <a:rect l="textAreaLeft" t="textAreaTop" r="textAreaRight" b="textAreaBottom"/>
              <a:pathLst>
                <a:path w="75" h="4">
                  <a:moveTo>
                    <a:pt x="54" y="0"/>
                  </a:moveTo>
                  <a:lnTo>
                    <a:pt x="54" y="0"/>
                  </a:lnTo>
                  <a:cubicBezTo>
                    <a:pt x="65" y="2"/>
                    <a:pt x="0" y="3"/>
                    <a:pt x="10" y="4"/>
                  </a:cubicBezTo>
                  <a:cubicBezTo>
                    <a:pt x="57" y="4"/>
                    <a:pt x="32" y="2"/>
                    <a:pt x="75" y="2"/>
                  </a:cubicBezTo>
                  <a:lnTo>
                    <a:pt x="54" y="0"/>
                  </a:lnTo>
                  <a:close/>
                </a:path>
              </a:pathLst>
            </a:custGeom>
            <a:solidFill>
              <a:schemeClr val="accent1"/>
            </a:solidFill>
            <a:ln w="0">
              <a:noFill/>
            </a:ln>
          </p:spPr>
          <p:style>
            <a:lnRef idx="0"/>
            <a:fillRef idx="0"/>
            <a:effectRef idx="0"/>
            <a:fontRef idx="minor"/>
          </p:style>
          <p:txBody>
            <a:bodyPr numCol="1" spcCol="0" tIns="4320" bIns="4320" anchor="t">
              <a:noAutofit/>
            </a:bodyPr>
            <a:p>
              <a:pPr>
                <a:lnSpc>
                  <a:spcPct val="100000"/>
                </a:lnSpc>
              </a:pPr>
              <a:endParaRPr b="0" lang="el-GR" sz="1800" spc="-1" strike="noStrike">
                <a:solidFill>
                  <a:srgbClr val="ffffff"/>
                </a:solidFill>
                <a:latin typeface="Corbel"/>
              </a:endParaRPr>
            </a:p>
          </p:txBody>
        </p:sp>
        <p:sp>
          <p:nvSpPr>
            <p:cNvPr id="69" name="Ελεύθερη σχεδίαση 72"/>
            <p:cNvSpPr/>
            <p:nvPr/>
          </p:nvSpPr>
          <p:spPr>
            <a:xfrm>
              <a:off x="8490600" y="4770000"/>
              <a:ext cx="19440" cy="1080"/>
            </a:xfrm>
            <a:custGeom>
              <a:avLst/>
              <a:gdLst>
                <a:gd name="textAreaLeft" fmla="*/ 0 w 19440"/>
                <a:gd name="textAreaRight" fmla="*/ 19800 w 19440"/>
                <a:gd name="textAreaTop" fmla="*/ 0 h 1080"/>
                <a:gd name="textAreaBottom" fmla="*/ 1440 h 1080"/>
              </a:gdLst>
              <a:ahLst/>
              <a:rect l="textAreaLeft" t="textAreaTop" r="textAreaRight" b="textAreaBottom"/>
              <a:pathLst>
                <a:path w="21" h="1">
                  <a:moveTo>
                    <a:pt x="21" y="0"/>
                  </a:moveTo>
                  <a:lnTo>
                    <a:pt x="21" y="0"/>
                  </a:lnTo>
                  <a:lnTo>
                    <a:pt x="0" y="1"/>
                  </a:lnTo>
                  <a:lnTo>
                    <a:pt x="17" y="1"/>
                  </a:lnTo>
                  <a:lnTo>
                    <a:pt x="21" y="0"/>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70" name="Ελεύθερη σχεδίαση 73"/>
            <p:cNvSpPr/>
            <p:nvPr/>
          </p:nvSpPr>
          <p:spPr>
            <a:xfrm>
              <a:off x="7882560" y="4733280"/>
              <a:ext cx="32760" cy="1080"/>
            </a:xfrm>
            <a:custGeom>
              <a:avLst/>
              <a:gdLst>
                <a:gd name="textAreaLeft" fmla="*/ 0 w 32760"/>
                <a:gd name="textAreaRight" fmla="*/ 33120 w 32760"/>
                <a:gd name="textAreaTop" fmla="*/ 0 h 1080"/>
                <a:gd name="textAreaBottom" fmla="*/ 1440 h 1080"/>
              </a:gdLst>
              <a:ahLst/>
              <a:rect l="textAreaLeft" t="textAreaTop" r="textAreaRight" b="textAreaBottom"/>
              <a:pathLst>
                <a:path w="35" h="1">
                  <a:moveTo>
                    <a:pt x="27" y="1"/>
                  </a:moveTo>
                  <a:lnTo>
                    <a:pt x="27" y="1"/>
                  </a:lnTo>
                  <a:lnTo>
                    <a:pt x="35" y="1"/>
                  </a:lnTo>
                  <a:lnTo>
                    <a:pt x="0" y="0"/>
                  </a:lnTo>
                  <a:lnTo>
                    <a:pt x="27" y="1"/>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71" name="Ελεύθερη σχεδίαση 74"/>
            <p:cNvSpPr/>
            <p:nvPr/>
          </p:nvSpPr>
          <p:spPr>
            <a:xfrm>
              <a:off x="7915680" y="4733280"/>
              <a:ext cx="7560" cy="1080"/>
            </a:xfrm>
            <a:custGeom>
              <a:avLst/>
              <a:gdLst>
                <a:gd name="textAreaLeft" fmla="*/ 0 w 7560"/>
                <a:gd name="textAreaRight" fmla="*/ 7920 w 7560"/>
                <a:gd name="textAreaTop" fmla="*/ 0 h 1080"/>
                <a:gd name="textAreaBottom" fmla="*/ 1440 h 1080"/>
              </a:gdLst>
              <a:ahLst/>
              <a:rect l="textAreaLeft" t="textAreaTop" r="textAreaRight" b="textAreaBottom"/>
              <a:pathLst>
                <a:path w="8" h="1">
                  <a:moveTo>
                    <a:pt x="8" y="0"/>
                  </a:moveTo>
                  <a:lnTo>
                    <a:pt x="8" y="0"/>
                  </a:lnTo>
                  <a:lnTo>
                    <a:pt x="0" y="1"/>
                  </a:lnTo>
                  <a:lnTo>
                    <a:pt x="8" y="0"/>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72" name="Ελεύθερη σχεδίαση 75"/>
            <p:cNvSpPr/>
            <p:nvPr/>
          </p:nvSpPr>
          <p:spPr>
            <a:xfrm>
              <a:off x="8485200" y="4775040"/>
              <a:ext cx="44640" cy="360"/>
            </a:xfrm>
            <a:custGeom>
              <a:avLst/>
              <a:gdLst>
                <a:gd name="textAreaLeft" fmla="*/ 0 w 44640"/>
                <a:gd name="textAreaRight" fmla="*/ 45000 w 44640"/>
                <a:gd name="textAreaTop" fmla="*/ 0 h 360"/>
                <a:gd name="textAreaBottom" fmla="*/ 720 h 360"/>
              </a:gdLst>
              <a:ahLst/>
              <a:rect l="textAreaLeft" t="textAreaTop" r="textAreaRight" b="textAreaBottom"/>
              <a:pathLst>
                <a:path w="47" h="1">
                  <a:moveTo>
                    <a:pt x="0" y="0"/>
                  </a:moveTo>
                  <a:lnTo>
                    <a:pt x="0" y="0"/>
                  </a:lnTo>
                  <a:lnTo>
                    <a:pt x="32" y="1"/>
                  </a:lnTo>
                  <a:lnTo>
                    <a:pt x="47" y="0"/>
                  </a:lnTo>
                  <a:lnTo>
                    <a:pt x="0"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73" name="Ελεύθερη σχεδίαση 76"/>
            <p:cNvSpPr/>
            <p:nvPr/>
          </p:nvSpPr>
          <p:spPr>
            <a:xfrm>
              <a:off x="8206200" y="4761000"/>
              <a:ext cx="41400" cy="1080"/>
            </a:xfrm>
            <a:custGeom>
              <a:avLst/>
              <a:gdLst>
                <a:gd name="textAreaLeft" fmla="*/ 0 w 41400"/>
                <a:gd name="textAreaRight" fmla="*/ 41760 w 41400"/>
                <a:gd name="textAreaTop" fmla="*/ 0 h 1080"/>
                <a:gd name="textAreaBottom" fmla="*/ 1440 h 1080"/>
              </a:gdLst>
              <a:ahLst/>
              <a:rect l="textAreaLeft" t="textAreaTop" r="textAreaRight" b="textAreaBottom"/>
              <a:pathLst>
                <a:path w="44" h="1">
                  <a:moveTo>
                    <a:pt x="16" y="1"/>
                  </a:moveTo>
                  <a:lnTo>
                    <a:pt x="16" y="1"/>
                  </a:lnTo>
                  <a:lnTo>
                    <a:pt x="44" y="1"/>
                  </a:lnTo>
                  <a:cubicBezTo>
                    <a:pt x="39" y="1"/>
                    <a:pt x="0" y="0"/>
                    <a:pt x="16" y="1"/>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74" name="Ελεύθερη σχεδίαση 77"/>
            <p:cNvSpPr/>
            <p:nvPr/>
          </p:nvSpPr>
          <p:spPr>
            <a:xfrm>
              <a:off x="7673040" y="4733280"/>
              <a:ext cx="34920" cy="1080"/>
            </a:xfrm>
            <a:custGeom>
              <a:avLst/>
              <a:gdLst>
                <a:gd name="textAreaLeft" fmla="*/ 0 w 34920"/>
                <a:gd name="textAreaRight" fmla="*/ 35280 w 34920"/>
                <a:gd name="textAreaTop" fmla="*/ 0 h 1080"/>
                <a:gd name="textAreaBottom" fmla="*/ 1440 h 1080"/>
              </a:gdLst>
              <a:ahLst/>
              <a:rect l="textAreaLeft" t="textAreaTop" r="textAreaRight" b="textAreaBottom"/>
              <a:pathLst>
                <a:path w="37" h="1">
                  <a:moveTo>
                    <a:pt x="34" y="0"/>
                  </a:moveTo>
                  <a:lnTo>
                    <a:pt x="34" y="0"/>
                  </a:lnTo>
                  <a:lnTo>
                    <a:pt x="0" y="1"/>
                  </a:lnTo>
                  <a:lnTo>
                    <a:pt x="3" y="1"/>
                  </a:lnTo>
                  <a:lnTo>
                    <a:pt x="37" y="0"/>
                  </a:lnTo>
                  <a:lnTo>
                    <a:pt x="34" y="0"/>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75" name="Ελεύθερη σχεδίαση 78"/>
            <p:cNvSpPr/>
            <p:nvPr/>
          </p:nvSpPr>
          <p:spPr>
            <a:xfrm>
              <a:off x="7958880" y="4768920"/>
              <a:ext cx="71280" cy="1080"/>
            </a:xfrm>
            <a:custGeom>
              <a:avLst/>
              <a:gdLst>
                <a:gd name="textAreaLeft" fmla="*/ 0 w 71280"/>
                <a:gd name="textAreaRight" fmla="*/ 71640 w 71280"/>
                <a:gd name="textAreaTop" fmla="*/ 0 h 1080"/>
                <a:gd name="textAreaBottom" fmla="*/ 1440 h 1080"/>
              </a:gdLst>
              <a:ahLst/>
              <a:rect l="textAreaLeft" t="textAreaTop" r="textAreaRight" b="textAreaBottom"/>
              <a:pathLst>
                <a:path w="76" h="2">
                  <a:moveTo>
                    <a:pt x="56" y="0"/>
                  </a:moveTo>
                  <a:lnTo>
                    <a:pt x="56" y="0"/>
                  </a:lnTo>
                  <a:cubicBezTo>
                    <a:pt x="76" y="2"/>
                    <a:pt x="0" y="0"/>
                    <a:pt x="40" y="2"/>
                  </a:cubicBezTo>
                  <a:cubicBezTo>
                    <a:pt x="76" y="2"/>
                    <a:pt x="61" y="1"/>
                    <a:pt x="56" y="0"/>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76" name="Ελεύθερη σχεδίαση 79"/>
            <p:cNvSpPr/>
            <p:nvPr/>
          </p:nvSpPr>
          <p:spPr>
            <a:xfrm>
              <a:off x="7606080" y="4755960"/>
              <a:ext cx="12960" cy="360"/>
            </a:xfrm>
            <a:custGeom>
              <a:avLst/>
              <a:gdLst>
                <a:gd name="textAreaLeft" fmla="*/ 0 w 12960"/>
                <a:gd name="textAreaRight" fmla="*/ 13320 w 12960"/>
                <a:gd name="textAreaTop" fmla="*/ 0 h 360"/>
                <a:gd name="textAreaBottom" fmla="*/ 720 h 360"/>
              </a:gdLst>
              <a:ahLst/>
              <a:rect l="textAreaLeft" t="textAreaTop" r="textAreaRight" b="textAreaBottom"/>
              <a:pathLst>
                <a:path w="14" h="1">
                  <a:moveTo>
                    <a:pt x="14" y="0"/>
                  </a:moveTo>
                  <a:lnTo>
                    <a:pt x="14" y="0"/>
                  </a:lnTo>
                  <a:cubicBezTo>
                    <a:pt x="9" y="0"/>
                    <a:pt x="5" y="0"/>
                    <a:pt x="0" y="1"/>
                  </a:cubicBezTo>
                  <a:lnTo>
                    <a:pt x="14"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77" name="Ελεύθερη σχεδίαση 80"/>
            <p:cNvSpPr/>
            <p:nvPr/>
          </p:nvSpPr>
          <p:spPr>
            <a:xfrm>
              <a:off x="7619400" y="4755960"/>
              <a:ext cx="38160" cy="360"/>
            </a:xfrm>
            <a:custGeom>
              <a:avLst/>
              <a:gdLst>
                <a:gd name="textAreaLeft" fmla="*/ 0 w 38160"/>
                <a:gd name="textAreaRight" fmla="*/ 38520 w 38160"/>
                <a:gd name="textAreaTop" fmla="*/ 0 h 360"/>
                <a:gd name="textAreaBottom" fmla="*/ 720 h 360"/>
              </a:gdLst>
              <a:ahLst/>
              <a:rect l="textAreaLeft" t="textAreaTop" r="textAreaRight" b="textAreaBottom"/>
              <a:pathLst>
                <a:path w="40" h="1">
                  <a:moveTo>
                    <a:pt x="0" y="0"/>
                  </a:moveTo>
                  <a:lnTo>
                    <a:pt x="0" y="0"/>
                  </a:lnTo>
                  <a:cubicBezTo>
                    <a:pt x="15" y="0"/>
                    <a:pt x="30" y="1"/>
                    <a:pt x="40" y="1"/>
                  </a:cubicBezTo>
                  <a:cubicBezTo>
                    <a:pt x="21" y="0"/>
                    <a:pt x="15" y="0"/>
                    <a:pt x="0"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78" name="Ελεύθερη σχεδίαση 81"/>
            <p:cNvSpPr/>
            <p:nvPr/>
          </p:nvSpPr>
          <p:spPr>
            <a:xfrm>
              <a:off x="7453080" y="4754880"/>
              <a:ext cx="44640" cy="2880"/>
            </a:xfrm>
            <a:custGeom>
              <a:avLst/>
              <a:gdLst>
                <a:gd name="textAreaLeft" fmla="*/ 0 w 44640"/>
                <a:gd name="textAreaRight" fmla="*/ 45000 w 44640"/>
                <a:gd name="textAreaTop" fmla="*/ 0 h 2880"/>
                <a:gd name="textAreaBottom" fmla="*/ 3240 h 2880"/>
              </a:gdLst>
              <a:ahLst/>
              <a:rect l="textAreaLeft" t="textAreaTop" r="textAreaRight" b="textAreaBottom"/>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solidFill>
              <a:schemeClr val="accent1"/>
            </a:solidFill>
            <a:ln w="0">
              <a:noFill/>
            </a:ln>
          </p:spPr>
          <p:style>
            <a:lnRef idx="0"/>
            <a:fillRef idx="0"/>
            <a:effectRef idx="0"/>
            <a:fontRef idx="minor"/>
          </p:style>
          <p:txBody>
            <a:bodyPr numCol="1" spcCol="0" tIns="3600" bIns="3600" anchor="t">
              <a:noAutofit/>
            </a:bodyPr>
            <a:p>
              <a:pPr>
                <a:lnSpc>
                  <a:spcPct val="100000"/>
                </a:lnSpc>
              </a:pPr>
              <a:endParaRPr b="0" lang="el-GR" sz="1800" spc="-1" strike="noStrike">
                <a:solidFill>
                  <a:srgbClr val="ffffff"/>
                </a:solidFill>
                <a:latin typeface="Corbel"/>
              </a:endParaRPr>
            </a:p>
          </p:txBody>
        </p:sp>
        <p:sp>
          <p:nvSpPr>
            <p:cNvPr id="79" name="Ελεύθερη σχεδίαση 82"/>
            <p:cNvSpPr/>
            <p:nvPr/>
          </p:nvSpPr>
          <p:spPr>
            <a:xfrm>
              <a:off x="6854400" y="4728240"/>
              <a:ext cx="122400" cy="2160"/>
            </a:xfrm>
            <a:custGeom>
              <a:avLst/>
              <a:gdLst>
                <a:gd name="textAreaLeft" fmla="*/ 0 w 122400"/>
                <a:gd name="textAreaRight" fmla="*/ 122760 w 122400"/>
                <a:gd name="textAreaTop" fmla="*/ 0 h 2160"/>
                <a:gd name="textAreaBottom" fmla="*/ 2520 h 2160"/>
              </a:gdLst>
              <a:ahLst/>
              <a:rect l="textAreaLeft" t="textAreaTop" r="textAreaRight" b="textAreaBottom"/>
              <a:pathLst>
                <a:path w="129" h="3">
                  <a:moveTo>
                    <a:pt x="0" y="0"/>
                  </a:moveTo>
                  <a:lnTo>
                    <a:pt x="0" y="0"/>
                  </a:lnTo>
                  <a:cubicBezTo>
                    <a:pt x="50" y="1"/>
                    <a:pt x="63" y="1"/>
                    <a:pt x="60" y="2"/>
                  </a:cubicBezTo>
                  <a:cubicBezTo>
                    <a:pt x="108" y="3"/>
                    <a:pt x="100" y="0"/>
                    <a:pt x="129" y="0"/>
                  </a:cubicBezTo>
                  <a:lnTo>
                    <a:pt x="0" y="0"/>
                  </a:ln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80" name="Ελεύθερη σχεδίαση 83"/>
            <p:cNvSpPr/>
            <p:nvPr/>
          </p:nvSpPr>
          <p:spPr>
            <a:xfrm>
              <a:off x="6977520" y="4728240"/>
              <a:ext cx="16200" cy="360"/>
            </a:xfrm>
            <a:custGeom>
              <a:avLst/>
              <a:gdLst>
                <a:gd name="textAreaLeft" fmla="*/ 0 w 16200"/>
                <a:gd name="textAreaRight" fmla="*/ 16560 w 16200"/>
                <a:gd name="textAreaTop" fmla="*/ 0 h 360"/>
                <a:gd name="textAreaBottom" fmla="*/ 720 h 360"/>
              </a:gdLst>
              <a:ahLst/>
              <a:rect l="textAreaLeft" t="textAreaTop" r="textAreaRight" b="textAreaBottom"/>
              <a:pathLst>
                <a:path w="18" h="0">
                  <a:moveTo>
                    <a:pt x="0" y="0"/>
                  </a:moveTo>
                  <a:lnTo>
                    <a:pt x="0" y="0"/>
                  </a:lnTo>
                  <a:lnTo>
                    <a:pt x="18" y="0"/>
                  </a:lnTo>
                  <a:lnTo>
                    <a:pt x="0"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81" name="Ελεύθερη σχεδίαση 84"/>
            <p:cNvSpPr/>
            <p:nvPr/>
          </p:nvSpPr>
          <p:spPr>
            <a:xfrm>
              <a:off x="7617960" y="4771440"/>
              <a:ext cx="28800" cy="1440"/>
            </a:xfrm>
            <a:custGeom>
              <a:avLst/>
              <a:gdLst>
                <a:gd name="textAreaLeft" fmla="*/ 0 w 28800"/>
                <a:gd name="textAreaRight" fmla="*/ 29160 w 28800"/>
                <a:gd name="textAreaTop" fmla="*/ 0 h 1440"/>
                <a:gd name="textAreaBottom" fmla="*/ 1800 h 1440"/>
              </a:gdLst>
              <a:ahLst/>
              <a:rect l="textAreaLeft" t="textAreaTop" r="textAreaRight" b="textAreaBottom"/>
              <a:pathLst>
                <a:path w="31" h="2">
                  <a:moveTo>
                    <a:pt x="31" y="0"/>
                  </a:moveTo>
                  <a:lnTo>
                    <a:pt x="31" y="0"/>
                  </a:lnTo>
                  <a:lnTo>
                    <a:pt x="0" y="2"/>
                  </a:lnTo>
                  <a:lnTo>
                    <a:pt x="11" y="2"/>
                  </a:lnTo>
                  <a:lnTo>
                    <a:pt x="31" y="0"/>
                  </a:lnTo>
                  <a:close/>
                </a:path>
              </a:pathLst>
            </a:custGeom>
            <a:solidFill>
              <a:schemeClr val="accent1"/>
            </a:solidFill>
            <a:ln w="0">
              <a:noFill/>
            </a:ln>
          </p:spPr>
          <p:style>
            <a:lnRef idx="0"/>
            <a:fillRef idx="0"/>
            <a:effectRef idx="0"/>
            <a:fontRef idx="minor"/>
          </p:style>
          <p:txBody>
            <a:bodyPr numCol="1" spcCol="0" tIns="2160" bIns="2160" anchor="t">
              <a:noAutofit/>
            </a:bodyPr>
            <a:p>
              <a:pPr>
                <a:lnSpc>
                  <a:spcPct val="100000"/>
                </a:lnSpc>
              </a:pPr>
              <a:endParaRPr b="0" lang="el-GR" sz="1800" spc="-1" strike="noStrike">
                <a:solidFill>
                  <a:srgbClr val="ffffff"/>
                </a:solidFill>
                <a:latin typeface="Corbel"/>
              </a:endParaRPr>
            </a:p>
          </p:txBody>
        </p:sp>
        <p:sp>
          <p:nvSpPr>
            <p:cNvPr id="82" name="Ελεύθερη σχεδίαση 85"/>
            <p:cNvSpPr/>
            <p:nvPr/>
          </p:nvSpPr>
          <p:spPr>
            <a:xfrm>
              <a:off x="6774840" y="4727520"/>
              <a:ext cx="40680" cy="360"/>
            </a:xfrm>
            <a:custGeom>
              <a:avLst/>
              <a:gdLst>
                <a:gd name="textAreaLeft" fmla="*/ 0 w 40680"/>
                <a:gd name="textAreaRight" fmla="*/ 41040 w 40680"/>
                <a:gd name="textAreaTop" fmla="*/ 0 h 360"/>
                <a:gd name="textAreaBottom" fmla="*/ 720 h 360"/>
              </a:gdLst>
              <a:ahLst/>
              <a:rect l="textAreaLeft" t="textAreaTop" r="textAreaRight" b="textAreaBottom"/>
              <a:pathLst>
                <a:path w="43" h="1">
                  <a:moveTo>
                    <a:pt x="9" y="1"/>
                  </a:moveTo>
                  <a:lnTo>
                    <a:pt x="9" y="1"/>
                  </a:lnTo>
                  <a:cubicBezTo>
                    <a:pt x="18" y="1"/>
                    <a:pt x="33" y="1"/>
                    <a:pt x="41" y="1"/>
                  </a:cubicBezTo>
                  <a:cubicBezTo>
                    <a:pt x="43" y="0"/>
                    <a:pt x="0" y="1"/>
                    <a:pt x="9" y="1"/>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83" name="Ελεύθερη σχεδίαση 86"/>
            <p:cNvSpPr/>
            <p:nvPr/>
          </p:nvSpPr>
          <p:spPr>
            <a:xfrm>
              <a:off x="6966360" y="4751640"/>
              <a:ext cx="47520" cy="2160"/>
            </a:xfrm>
            <a:custGeom>
              <a:avLst/>
              <a:gdLst>
                <a:gd name="textAreaLeft" fmla="*/ 0 w 47520"/>
                <a:gd name="textAreaRight" fmla="*/ 47880 w 47520"/>
                <a:gd name="textAreaTop" fmla="*/ 0 h 2160"/>
                <a:gd name="textAreaBottom" fmla="*/ 2520 h 2160"/>
              </a:gdLst>
              <a:ahLst/>
              <a:rect l="textAreaLeft" t="textAreaTop" r="textAreaRight" b="textAreaBottom"/>
              <a:pathLst>
                <a:path w="50" h="3">
                  <a:moveTo>
                    <a:pt x="0" y="2"/>
                  </a:moveTo>
                  <a:lnTo>
                    <a:pt x="0" y="2"/>
                  </a:lnTo>
                  <a:cubicBezTo>
                    <a:pt x="6" y="3"/>
                    <a:pt x="37" y="2"/>
                    <a:pt x="50" y="3"/>
                  </a:cubicBezTo>
                  <a:cubicBezTo>
                    <a:pt x="32" y="2"/>
                    <a:pt x="17" y="0"/>
                    <a:pt x="0" y="2"/>
                  </a:cubicBez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84" name="Ελεύθερη σχεδίαση 87"/>
            <p:cNvSpPr/>
            <p:nvPr/>
          </p:nvSpPr>
          <p:spPr>
            <a:xfrm>
              <a:off x="6647400" y="4731840"/>
              <a:ext cx="46800" cy="2880"/>
            </a:xfrm>
            <a:custGeom>
              <a:avLst/>
              <a:gdLst>
                <a:gd name="textAreaLeft" fmla="*/ 0 w 46800"/>
                <a:gd name="textAreaRight" fmla="*/ 47160 w 46800"/>
                <a:gd name="textAreaTop" fmla="*/ 0 h 2880"/>
                <a:gd name="textAreaBottom" fmla="*/ 3240 h 2880"/>
              </a:gdLst>
              <a:ahLst/>
              <a:rect l="textAreaLeft" t="textAreaTop" r="textAreaRight" b="textAreaBottom"/>
              <a:pathLst>
                <a:path w="49" h="4">
                  <a:moveTo>
                    <a:pt x="0" y="1"/>
                  </a:moveTo>
                  <a:lnTo>
                    <a:pt x="0" y="1"/>
                  </a:lnTo>
                  <a:cubicBezTo>
                    <a:pt x="10" y="2"/>
                    <a:pt x="24" y="2"/>
                    <a:pt x="18" y="4"/>
                  </a:cubicBezTo>
                  <a:cubicBezTo>
                    <a:pt x="31" y="3"/>
                    <a:pt x="49" y="0"/>
                    <a:pt x="0" y="1"/>
                  </a:cubicBezTo>
                  <a:close/>
                </a:path>
              </a:pathLst>
            </a:custGeom>
            <a:solidFill>
              <a:schemeClr val="accent1"/>
            </a:solidFill>
            <a:ln w="0">
              <a:noFill/>
            </a:ln>
          </p:spPr>
          <p:style>
            <a:lnRef idx="0"/>
            <a:fillRef idx="0"/>
            <a:effectRef idx="0"/>
            <a:fontRef idx="minor"/>
          </p:style>
          <p:txBody>
            <a:bodyPr numCol="1" spcCol="0" tIns="3600" bIns="3600" anchor="t">
              <a:noAutofit/>
            </a:bodyPr>
            <a:p>
              <a:pPr>
                <a:lnSpc>
                  <a:spcPct val="100000"/>
                </a:lnSpc>
              </a:pPr>
              <a:endParaRPr b="0" lang="el-GR" sz="1800" spc="-1" strike="noStrike">
                <a:solidFill>
                  <a:srgbClr val="ffffff"/>
                </a:solidFill>
                <a:latin typeface="Corbel"/>
              </a:endParaRPr>
            </a:p>
          </p:txBody>
        </p:sp>
        <p:sp>
          <p:nvSpPr>
            <p:cNvPr id="85" name="Ελεύθερη σχεδίαση 88"/>
            <p:cNvSpPr/>
            <p:nvPr/>
          </p:nvSpPr>
          <p:spPr>
            <a:xfrm>
              <a:off x="6879600" y="4752360"/>
              <a:ext cx="39960" cy="1080"/>
            </a:xfrm>
            <a:custGeom>
              <a:avLst/>
              <a:gdLst>
                <a:gd name="textAreaLeft" fmla="*/ 0 w 39960"/>
                <a:gd name="textAreaRight" fmla="*/ 40320 w 39960"/>
                <a:gd name="textAreaTop" fmla="*/ 0 h 1080"/>
                <a:gd name="textAreaBottom" fmla="*/ 1440 h 1080"/>
              </a:gdLst>
              <a:ahLst/>
              <a:rect l="textAreaLeft" t="textAreaTop" r="textAreaRight" b="textAreaBottom"/>
              <a:pathLst>
                <a:path w="42" h="1">
                  <a:moveTo>
                    <a:pt x="0" y="1"/>
                  </a:moveTo>
                  <a:lnTo>
                    <a:pt x="0" y="1"/>
                  </a:lnTo>
                  <a:lnTo>
                    <a:pt x="8" y="1"/>
                  </a:lnTo>
                  <a:lnTo>
                    <a:pt x="42" y="0"/>
                  </a:lnTo>
                  <a:lnTo>
                    <a:pt x="0" y="1"/>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86" name="Ελεύθερη σχεδίαση 89"/>
            <p:cNvSpPr/>
            <p:nvPr/>
          </p:nvSpPr>
          <p:spPr>
            <a:xfrm>
              <a:off x="6919920" y="4765680"/>
              <a:ext cx="112320" cy="6120"/>
            </a:xfrm>
            <a:custGeom>
              <a:avLst/>
              <a:gdLst>
                <a:gd name="textAreaLeft" fmla="*/ 0 w 112320"/>
                <a:gd name="textAreaRight" fmla="*/ 112680 w 112320"/>
                <a:gd name="textAreaTop" fmla="*/ 0 h 6120"/>
                <a:gd name="textAreaBottom" fmla="*/ 6480 h 6120"/>
              </a:gdLst>
              <a:ahLst/>
              <a:rect l="textAreaLeft" t="textAreaTop" r="textAreaRight" b="textAreaBottom"/>
              <a:pathLst>
                <a:path w="118" h="7">
                  <a:moveTo>
                    <a:pt x="80" y="7"/>
                  </a:moveTo>
                  <a:lnTo>
                    <a:pt x="80" y="7"/>
                  </a:lnTo>
                  <a:cubicBezTo>
                    <a:pt x="118" y="5"/>
                    <a:pt x="19" y="3"/>
                    <a:pt x="85" y="1"/>
                  </a:cubicBezTo>
                  <a:cubicBezTo>
                    <a:pt x="0" y="0"/>
                    <a:pt x="92" y="4"/>
                    <a:pt x="29" y="4"/>
                  </a:cubicBezTo>
                  <a:cubicBezTo>
                    <a:pt x="66" y="4"/>
                    <a:pt x="84" y="6"/>
                    <a:pt x="80" y="7"/>
                  </a:cubicBezTo>
                  <a:close/>
                </a:path>
              </a:pathLst>
            </a:custGeom>
            <a:solidFill>
              <a:schemeClr val="accent1"/>
            </a:solidFill>
            <a:ln w="0">
              <a:noFill/>
            </a:ln>
          </p:spPr>
          <p:style>
            <a:lnRef idx="0"/>
            <a:fillRef idx="0"/>
            <a:effectRef idx="0"/>
            <a:fontRef idx="minor"/>
          </p:style>
          <p:txBody>
            <a:bodyPr numCol="1" spcCol="0" tIns="6480" bIns="6480" anchor="t">
              <a:noAutofit/>
            </a:bodyPr>
            <a:p>
              <a:pPr>
                <a:lnSpc>
                  <a:spcPct val="100000"/>
                </a:lnSpc>
              </a:pPr>
              <a:endParaRPr b="0" lang="el-GR" sz="1800" spc="-1" strike="noStrike">
                <a:solidFill>
                  <a:srgbClr val="ffffff"/>
                </a:solidFill>
                <a:latin typeface="Corbel"/>
              </a:endParaRPr>
            </a:p>
          </p:txBody>
        </p:sp>
        <p:sp>
          <p:nvSpPr>
            <p:cNvPr id="87" name="Ελεύθερη σχεδίαση 90"/>
            <p:cNvSpPr/>
            <p:nvPr/>
          </p:nvSpPr>
          <p:spPr>
            <a:xfrm>
              <a:off x="6930000" y="4768920"/>
              <a:ext cx="16920" cy="360"/>
            </a:xfrm>
            <a:custGeom>
              <a:avLst/>
              <a:gdLst>
                <a:gd name="textAreaLeft" fmla="*/ 0 w 16920"/>
                <a:gd name="textAreaRight" fmla="*/ 17280 w 16920"/>
                <a:gd name="textAreaTop" fmla="*/ 0 h 360"/>
                <a:gd name="textAreaBottom" fmla="*/ 720 h 360"/>
              </a:gdLst>
              <a:ahLst/>
              <a:rect l="textAreaLeft" t="textAreaTop" r="textAreaRight" b="textAreaBottom"/>
              <a:pathLst>
                <a:path w="18" h="1">
                  <a:moveTo>
                    <a:pt x="18" y="1"/>
                  </a:moveTo>
                  <a:lnTo>
                    <a:pt x="18" y="1"/>
                  </a:lnTo>
                  <a:lnTo>
                    <a:pt x="0" y="0"/>
                  </a:lnTo>
                  <a:lnTo>
                    <a:pt x="18" y="1"/>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88" name="Ελεύθερη σχεδίαση 91"/>
            <p:cNvSpPr/>
            <p:nvPr/>
          </p:nvSpPr>
          <p:spPr>
            <a:xfrm>
              <a:off x="6433920" y="4758480"/>
              <a:ext cx="11520" cy="360"/>
            </a:xfrm>
            <a:custGeom>
              <a:avLst/>
              <a:gdLst>
                <a:gd name="textAreaLeft" fmla="*/ 0 w 11520"/>
                <a:gd name="textAreaRight" fmla="*/ 11880 w 11520"/>
                <a:gd name="textAreaTop" fmla="*/ 0 h 360"/>
                <a:gd name="textAreaBottom" fmla="*/ 720 h 360"/>
              </a:gdLst>
              <a:ahLst/>
              <a:rect l="textAreaLeft" t="textAreaTop" r="textAreaRight" b="textAreaBottom"/>
              <a:pathLst>
                <a:path w="13" h="1">
                  <a:moveTo>
                    <a:pt x="0" y="1"/>
                  </a:moveTo>
                  <a:lnTo>
                    <a:pt x="0" y="1"/>
                  </a:lnTo>
                  <a:lnTo>
                    <a:pt x="13" y="0"/>
                  </a:lnTo>
                  <a:lnTo>
                    <a:pt x="0" y="1"/>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89" name="Ελεύθερη σχεδίαση 92"/>
            <p:cNvSpPr/>
            <p:nvPr/>
          </p:nvSpPr>
          <p:spPr>
            <a:xfrm>
              <a:off x="6682680" y="4768920"/>
              <a:ext cx="128160" cy="2880"/>
            </a:xfrm>
            <a:custGeom>
              <a:avLst/>
              <a:gdLst>
                <a:gd name="textAreaLeft" fmla="*/ 0 w 128160"/>
                <a:gd name="textAreaRight" fmla="*/ 128520 w 128160"/>
                <a:gd name="textAreaTop" fmla="*/ 0 h 2880"/>
                <a:gd name="textAreaBottom" fmla="*/ 3240 h 2880"/>
              </a:gdLst>
              <a:ahLst/>
              <a:rect l="textAreaLeft" t="textAreaTop" r="textAreaRight" b="textAreaBottom"/>
              <a:pathLst>
                <a:path w="135" h="4">
                  <a:moveTo>
                    <a:pt x="77" y="2"/>
                  </a:moveTo>
                  <a:lnTo>
                    <a:pt x="77" y="2"/>
                  </a:lnTo>
                  <a:lnTo>
                    <a:pt x="135" y="0"/>
                  </a:lnTo>
                  <a:cubicBezTo>
                    <a:pt x="96" y="1"/>
                    <a:pt x="0" y="1"/>
                    <a:pt x="6" y="4"/>
                  </a:cubicBezTo>
                  <a:cubicBezTo>
                    <a:pt x="37" y="4"/>
                    <a:pt x="75" y="4"/>
                    <a:pt x="90" y="3"/>
                  </a:cubicBezTo>
                  <a:lnTo>
                    <a:pt x="77" y="2"/>
                  </a:lnTo>
                  <a:close/>
                </a:path>
              </a:pathLst>
            </a:custGeom>
            <a:solidFill>
              <a:schemeClr val="accent1"/>
            </a:solidFill>
            <a:ln w="0">
              <a:noFill/>
            </a:ln>
          </p:spPr>
          <p:style>
            <a:lnRef idx="0"/>
            <a:fillRef idx="0"/>
            <a:effectRef idx="0"/>
            <a:fontRef idx="minor"/>
          </p:style>
          <p:txBody>
            <a:bodyPr numCol="1" spcCol="0" tIns="3600" bIns="3600" anchor="t">
              <a:noAutofit/>
            </a:bodyPr>
            <a:p>
              <a:pPr>
                <a:lnSpc>
                  <a:spcPct val="100000"/>
                </a:lnSpc>
              </a:pPr>
              <a:endParaRPr b="0" lang="el-GR" sz="1800" spc="-1" strike="noStrike">
                <a:solidFill>
                  <a:srgbClr val="ffffff"/>
                </a:solidFill>
                <a:latin typeface="Corbel"/>
              </a:endParaRPr>
            </a:p>
          </p:txBody>
        </p:sp>
        <p:sp>
          <p:nvSpPr>
            <p:cNvPr id="90" name="Ελεύθερη σχεδίαση 93"/>
            <p:cNvSpPr/>
            <p:nvPr/>
          </p:nvSpPr>
          <p:spPr>
            <a:xfrm>
              <a:off x="6115680" y="4728240"/>
              <a:ext cx="36000" cy="1440"/>
            </a:xfrm>
            <a:custGeom>
              <a:avLst/>
              <a:gdLst>
                <a:gd name="textAreaLeft" fmla="*/ 0 w 36000"/>
                <a:gd name="textAreaRight" fmla="*/ 36360 w 36000"/>
                <a:gd name="textAreaTop" fmla="*/ 0 h 1440"/>
                <a:gd name="textAreaBottom" fmla="*/ 1800 h 1440"/>
              </a:gdLst>
              <a:ahLst/>
              <a:rect l="textAreaLeft" t="textAreaTop" r="textAreaRight" b="textAreaBottom"/>
              <a:pathLst>
                <a:path w="38" h="2">
                  <a:moveTo>
                    <a:pt x="13" y="1"/>
                  </a:moveTo>
                  <a:lnTo>
                    <a:pt x="13" y="1"/>
                  </a:lnTo>
                  <a:lnTo>
                    <a:pt x="38" y="0"/>
                  </a:lnTo>
                  <a:lnTo>
                    <a:pt x="7" y="0"/>
                  </a:lnTo>
                  <a:cubicBezTo>
                    <a:pt x="16" y="0"/>
                    <a:pt x="0" y="2"/>
                    <a:pt x="13" y="1"/>
                  </a:cubicBezTo>
                  <a:close/>
                </a:path>
              </a:pathLst>
            </a:custGeom>
            <a:solidFill>
              <a:schemeClr val="accent1"/>
            </a:solidFill>
            <a:ln w="0">
              <a:noFill/>
            </a:ln>
          </p:spPr>
          <p:style>
            <a:lnRef idx="0"/>
            <a:fillRef idx="0"/>
            <a:effectRef idx="0"/>
            <a:fontRef idx="minor"/>
          </p:style>
          <p:txBody>
            <a:bodyPr numCol="1" spcCol="0" tIns="2160" bIns="2160" anchor="t">
              <a:noAutofit/>
            </a:bodyPr>
            <a:p>
              <a:pPr>
                <a:lnSpc>
                  <a:spcPct val="100000"/>
                </a:lnSpc>
              </a:pPr>
              <a:endParaRPr b="0" lang="el-GR" sz="1800" spc="-1" strike="noStrike">
                <a:solidFill>
                  <a:srgbClr val="ffffff"/>
                </a:solidFill>
                <a:latin typeface="Corbel"/>
              </a:endParaRPr>
            </a:p>
          </p:txBody>
        </p:sp>
        <p:sp>
          <p:nvSpPr>
            <p:cNvPr id="91" name="Ελεύθερη σχεδίαση 94"/>
            <p:cNvSpPr/>
            <p:nvPr/>
          </p:nvSpPr>
          <p:spPr>
            <a:xfrm>
              <a:off x="6116400" y="4728240"/>
              <a:ext cx="5040" cy="360"/>
            </a:xfrm>
            <a:custGeom>
              <a:avLst/>
              <a:gdLst>
                <a:gd name="textAreaLeft" fmla="*/ 0 w 5040"/>
                <a:gd name="textAreaRight" fmla="*/ 5400 w 5040"/>
                <a:gd name="textAreaTop" fmla="*/ 0 h 360"/>
                <a:gd name="textAreaBottom" fmla="*/ 720 h 360"/>
              </a:gdLst>
              <a:ahLst/>
              <a:rect l="textAreaLeft" t="textAreaTop" r="textAreaRight" b="textAreaBottom"/>
              <a:pathLst>
                <a:path w="6" h="0">
                  <a:moveTo>
                    <a:pt x="0" y="0"/>
                  </a:moveTo>
                  <a:lnTo>
                    <a:pt x="0" y="0"/>
                  </a:lnTo>
                  <a:lnTo>
                    <a:pt x="6" y="0"/>
                  </a:lnTo>
                  <a:lnTo>
                    <a:pt x="0"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92" name="Ελεύθερη σχεδίαση 95"/>
            <p:cNvSpPr/>
            <p:nvPr/>
          </p:nvSpPr>
          <p:spPr>
            <a:xfrm>
              <a:off x="6534720" y="4756680"/>
              <a:ext cx="50040" cy="1440"/>
            </a:xfrm>
            <a:custGeom>
              <a:avLst/>
              <a:gdLst>
                <a:gd name="textAreaLeft" fmla="*/ 0 w 50040"/>
                <a:gd name="textAreaRight" fmla="*/ 50400 w 50040"/>
                <a:gd name="textAreaTop" fmla="*/ 0 h 1440"/>
                <a:gd name="textAreaBottom" fmla="*/ 1800 h 1440"/>
              </a:gdLst>
              <a:ahLst/>
              <a:rect l="textAreaLeft" t="textAreaTop" r="textAreaRight" b="textAreaBottom"/>
              <a:pathLst>
                <a:path w="53" h="2">
                  <a:moveTo>
                    <a:pt x="3" y="2"/>
                  </a:moveTo>
                  <a:lnTo>
                    <a:pt x="3" y="2"/>
                  </a:lnTo>
                  <a:cubicBezTo>
                    <a:pt x="21" y="2"/>
                    <a:pt x="36" y="2"/>
                    <a:pt x="53" y="1"/>
                  </a:cubicBezTo>
                  <a:cubicBezTo>
                    <a:pt x="46" y="1"/>
                    <a:pt x="0" y="0"/>
                    <a:pt x="3" y="2"/>
                  </a:cubicBezTo>
                  <a:close/>
                </a:path>
              </a:pathLst>
            </a:custGeom>
            <a:solidFill>
              <a:schemeClr val="accent1"/>
            </a:solidFill>
            <a:ln w="0">
              <a:noFill/>
            </a:ln>
          </p:spPr>
          <p:style>
            <a:lnRef idx="0"/>
            <a:fillRef idx="0"/>
            <a:effectRef idx="0"/>
            <a:fontRef idx="minor"/>
          </p:style>
          <p:txBody>
            <a:bodyPr numCol="1" spcCol="0" tIns="2160" bIns="2160" anchor="t">
              <a:noAutofit/>
            </a:bodyPr>
            <a:p>
              <a:pPr>
                <a:lnSpc>
                  <a:spcPct val="100000"/>
                </a:lnSpc>
              </a:pPr>
              <a:endParaRPr b="0" lang="el-GR" sz="1800" spc="-1" strike="noStrike">
                <a:solidFill>
                  <a:srgbClr val="ffffff"/>
                </a:solidFill>
                <a:latin typeface="Corbel"/>
              </a:endParaRPr>
            </a:p>
          </p:txBody>
        </p:sp>
        <p:sp>
          <p:nvSpPr>
            <p:cNvPr id="93" name="Ελεύθερη σχεδίαση 96"/>
            <p:cNvSpPr/>
            <p:nvPr/>
          </p:nvSpPr>
          <p:spPr>
            <a:xfrm>
              <a:off x="5958720" y="4731840"/>
              <a:ext cx="41400" cy="360"/>
            </a:xfrm>
            <a:custGeom>
              <a:avLst/>
              <a:gdLst>
                <a:gd name="textAreaLeft" fmla="*/ 0 w 41400"/>
                <a:gd name="textAreaRight" fmla="*/ 41760 w 41400"/>
                <a:gd name="textAreaTop" fmla="*/ 0 h 360"/>
                <a:gd name="textAreaBottom" fmla="*/ 720 h 360"/>
              </a:gdLst>
              <a:ahLst/>
              <a:rect l="textAreaLeft" t="textAreaTop" r="textAreaRight" b="textAreaBottom"/>
              <a:pathLst>
                <a:path w="44" h="1">
                  <a:moveTo>
                    <a:pt x="3" y="1"/>
                  </a:moveTo>
                  <a:lnTo>
                    <a:pt x="3" y="1"/>
                  </a:lnTo>
                  <a:lnTo>
                    <a:pt x="44" y="0"/>
                  </a:lnTo>
                  <a:lnTo>
                    <a:pt x="0" y="0"/>
                  </a:lnTo>
                  <a:lnTo>
                    <a:pt x="3" y="1"/>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94" name="Ελεύθερη σχεδίαση 97"/>
            <p:cNvSpPr/>
            <p:nvPr/>
          </p:nvSpPr>
          <p:spPr>
            <a:xfrm>
              <a:off x="5740560" y="4728240"/>
              <a:ext cx="38160" cy="1440"/>
            </a:xfrm>
            <a:custGeom>
              <a:avLst/>
              <a:gdLst>
                <a:gd name="textAreaLeft" fmla="*/ 0 w 38160"/>
                <a:gd name="textAreaRight" fmla="*/ 38520 w 38160"/>
                <a:gd name="textAreaTop" fmla="*/ 0 h 1440"/>
                <a:gd name="textAreaBottom" fmla="*/ 1800 h 1440"/>
              </a:gdLst>
              <a:ahLst/>
              <a:rect l="textAreaLeft" t="textAreaTop" r="textAreaRight" b="textAreaBottom"/>
              <a:pathLst>
                <a:path w="41" h="2">
                  <a:moveTo>
                    <a:pt x="41" y="1"/>
                  </a:moveTo>
                  <a:lnTo>
                    <a:pt x="41" y="1"/>
                  </a:lnTo>
                  <a:lnTo>
                    <a:pt x="34" y="0"/>
                  </a:lnTo>
                  <a:lnTo>
                    <a:pt x="0" y="1"/>
                  </a:lnTo>
                  <a:lnTo>
                    <a:pt x="7" y="2"/>
                  </a:lnTo>
                  <a:lnTo>
                    <a:pt x="41" y="1"/>
                  </a:lnTo>
                  <a:close/>
                </a:path>
              </a:pathLst>
            </a:custGeom>
            <a:solidFill>
              <a:schemeClr val="accent1"/>
            </a:solidFill>
            <a:ln w="0">
              <a:noFill/>
            </a:ln>
          </p:spPr>
          <p:style>
            <a:lnRef idx="0"/>
            <a:fillRef idx="0"/>
            <a:effectRef idx="0"/>
            <a:fontRef idx="minor"/>
          </p:style>
          <p:txBody>
            <a:bodyPr numCol="1" spcCol="0" tIns="2160" bIns="2160" anchor="t">
              <a:noAutofit/>
            </a:bodyPr>
            <a:p>
              <a:pPr>
                <a:lnSpc>
                  <a:spcPct val="100000"/>
                </a:lnSpc>
              </a:pPr>
              <a:endParaRPr b="0" lang="el-GR" sz="1800" spc="-1" strike="noStrike">
                <a:solidFill>
                  <a:srgbClr val="ffffff"/>
                </a:solidFill>
                <a:latin typeface="Corbel"/>
              </a:endParaRPr>
            </a:p>
          </p:txBody>
        </p:sp>
        <p:sp>
          <p:nvSpPr>
            <p:cNvPr id="95" name="Ελεύθερη σχεδίαση 98"/>
            <p:cNvSpPr/>
            <p:nvPr/>
          </p:nvSpPr>
          <p:spPr>
            <a:xfrm>
              <a:off x="6006960" y="4771800"/>
              <a:ext cx="57960" cy="2880"/>
            </a:xfrm>
            <a:custGeom>
              <a:avLst/>
              <a:gdLst>
                <a:gd name="textAreaLeft" fmla="*/ 0 w 57960"/>
                <a:gd name="textAreaRight" fmla="*/ 58320 w 57960"/>
                <a:gd name="textAreaTop" fmla="*/ 0 h 2880"/>
                <a:gd name="textAreaBottom" fmla="*/ 3240 h 2880"/>
              </a:gdLst>
              <a:ahLst/>
              <a:rect l="textAreaLeft" t="textAreaTop" r="textAreaRight" b="textAreaBottom"/>
              <a:pathLst>
                <a:path w="61" h="3">
                  <a:moveTo>
                    <a:pt x="11" y="2"/>
                  </a:moveTo>
                  <a:lnTo>
                    <a:pt x="11" y="2"/>
                  </a:lnTo>
                  <a:cubicBezTo>
                    <a:pt x="39" y="3"/>
                    <a:pt x="61" y="0"/>
                    <a:pt x="54" y="0"/>
                  </a:cubicBezTo>
                  <a:lnTo>
                    <a:pt x="0" y="0"/>
                  </a:lnTo>
                  <a:cubicBezTo>
                    <a:pt x="13" y="2"/>
                    <a:pt x="15" y="0"/>
                    <a:pt x="46" y="0"/>
                  </a:cubicBezTo>
                  <a:lnTo>
                    <a:pt x="11" y="2"/>
                  </a:lnTo>
                  <a:close/>
                </a:path>
              </a:pathLst>
            </a:custGeom>
            <a:solidFill>
              <a:schemeClr val="accent1"/>
            </a:solidFill>
            <a:ln w="0">
              <a:noFill/>
            </a:ln>
          </p:spPr>
          <p:style>
            <a:lnRef idx="0"/>
            <a:fillRef idx="0"/>
            <a:effectRef idx="0"/>
            <a:fontRef idx="minor"/>
          </p:style>
          <p:txBody>
            <a:bodyPr numCol="1" spcCol="0" tIns="3600" bIns="3600" anchor="t">
              <a:noAutofit/>
            </a:bodyPr>
            <a:p>
              <a:pPr>
                <a:lnSpc>
                  <a:spcPct val="100000"/>
                </a:lnSpc>
              </a:pPr>
              <a:endParaRPr b="0" lang="el-GR" sz="1800" spc="-1" strike="noStrike">
                <a:solidFill>
                  <a:srgbClr val="ffffff"/>
                </a:solidFill>
                <a:latin typeface="Corbel"/>
              </a:endParaRPr>
            </a:p>
          </p:txBody>
        </p:sp>
        <p:sp>
          <p:nvSpPr>
            <p:cNvPr id="96" name="Ελεύθερη σχεδίαση 99"/>
            <p:cNvSpPr/>
            <p:nvPr/>
          </p:nvSpPr>
          <p:spPr>
            <a:xfrm>
              <a:off x="3717360" y="4728960"/>
              <a:ext cx="955080" cy="12240"/>
            </a:xfrm>
            <a:custGeom>
              <a:avLst/>
              <a:gdLst>
                <a:gd name="textAreaLeft" fmla="*/ 0 w 955080"/>
                <a:gd name="textAreaRight" fmla="*/ 955440 w 955080"/>
                <a:gd name="textAreaTop" fmla="*/ 0 h 12240"/>
                <a:gd name="textAreaBottom" fmla="*/ 12600 h 12240"/>
              </a:gdLst>
              <a:ahLst/>
              <a:rect l="textAreaLeft" t="textAreaTop" r="textAreaRight" b="textAreaBottom"/>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solidFill>
              <a:schemeClr val="accent1"/>
            </a:solidFill>
            <a:ln w="0">
              <a:noFill/>
            </a:ln>
          </p:spPr>
          <p:style>
            <a:lnRef idx="0"/>
            <a:fillRef idx="0"/>
            <a:effectRef idx="0"/>
            <a:fontRef idx="minor"/>
          </p:style>
          <p:txBody>
            <a:bodyPr numCol="1" spcCol="0" tIns="12960" bIns="12960" anchor="t">
              <a:noAutofit/>
            </a:bodyPr>
            <a:p>
              <a:pPr>
                <a:lnSpc>
                  <a:spcPct val="100000"/>
                </a:lnSpc>
              </a:pPr>
              <a:endParaRPr b="0" lang="el-GR" sz="1800" spc="-1" strike="noStrike">
                <a:solidFill>
                  <a:srgbClr val="ffffff"/>
                </a:solidFill>
                <a:latin typeface="Corbel"/>
              </a:endParaRPr>
            </a:p>
          </p:txBody>
        </p:sp>
        <p:sp>
          <p:nvSpPr>
            <p:cNvPr id="97" name="Ελεύθερη σχεδίαση 100"/>
            <p:cNvSpPr/>
            <p:nvPr/>
          </p:nvSpPr>
          <p:spPr>
            <a:xfrm>
              <a:off x="4591080" y="4737240"/>
              <a:ext cx="23400" cy="360"/>
            </a:xfrm>
            <a:custGeom>
              <a:avLst/>
              <a:gdLst>
                <a:gd name="textAreaLeft" fmla="*/ 0 w 23400"/>
                <a:gd name="textAreaRight" fmla="*/ 23760 w 23400"/>
                <a:gd name="textAreaTop" fmla="*/ 0 h 360"/>
                <a:gd name="textAreaBottom" fmla="*/ 720 h 360"/>
              </a:gdLst>
              <a:ahLst/>
              <a:rect l="textAreaLeft" t="textAreaTop" r="textAreaRight" b="textAreaBottom"/>
              <a:pathLst>
                <a:path w="25" h="0">
                  <a:moveTo>
                    <a:pt x="0" y="0"/>
                  </a:moveTo>
                  <a:lnTo>
                    <a:pt x="0" y="0"/>
                  </a:lnTo>
                  <a:lnTo>
                    <a:pt x="25" y="0"/>
                  </a:lnTo>
                  <a:lnTo>
                    <a:pt x="0"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98" name="Ελεύθερη σχεδίαση 101"/>
            <p:cNvSpPr/>
            <p:nvPr/>
          </p:nvSpPr>
          <p:spPr>
            <a:xfrm>
              <a:off x="3680280" y="4732560"/>
              <a:ext cx="36720" cy="360"/>
            </a:xfrm>
            <a:custGeom>
              <a:avLst/>
              <a:gdLst>
                <a:gd name="textAreaLeft" fmla="*/ 0 w 36720"/>
                <a:gd name="textAreaRight" fmla="*/ 37080 w 36720"/>
                <a:gd name="textAreaTop" fmla="*/ 0 h 360"/>
                <a:gd name="textAreaBottom" fmla="*/ 720 h 360"/>
              </a:gdLst>
              <a:ahLst/>
              <a:rect l="textAreaLeft" t="textAreaTop" r="textAreaRight" b="textAreaBottom"/>
              <a:pathLst>
                <a:path w="39" h="0">
                  <a:moveTo>
                    <a:pt x="0" y="0"/>
                  </a:moveTo>
                  <a:lnTo>
                    <a:pt x="0" y="0"/>
                  </a:lnTo>
                  <a:lnTo>
                    <a:pt x="39" y="0"/>
                  </a:lnTo>
                  <a:cubicBezTo>
                    <a:pt x="27" y="0"/>
                    <a:pt x="14" y="0"/>
                    <a:pt x="0"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99" name="Ελεύθερη σχεδίαση 102"/>
            <p:cNvSpPr/>
            <p:nvPr/>
          </p:nvSpPr>
          <p:spPr>
            <a:xfrm>
              <a:off x="4710240" y="4730040"/>
              <a:ext cx="87120" cy="2160"/>
            </a:xfrm>
            <a:custGeom>
              <a:avLst/>
              <a:gdLst>
                <a:gd name="textAreaLeft" fmla="*/ 0 w 87120"/>
                <a:gd name="textAreaRight" fmla="*/ 87480 w 87120"/>
                <a:gd name="textAreaTop" fmla="*/ 0 h 2160"/>
                <a:gd name="textAreaBottom" fmla="*/ 2520 h 2160"/>
              </a:gdLst>
              <a:ahLst/>
              <a:rect l="textAreaLeft" t="textAreaTop" r="textAreaRight" b="textAreaBottom"/>
              <a:pathLst>
                <a:path w="92" h="3">
                  <a:moveTo>
                    <a:pt x="71" y="3"/>
                  </a:moveTo>
                  <a:lnTo>
                    <a:pt x="71" y="3"/>
                  </a:lnTo>
                  <a:cubicBezTo>
                    <a:pt x="47" y="2"/>
                    <a:pt x="88" y="1"/>
                    <a:pt x="92" y="0"/>
                  </a:cubicBezTo>
                  <a:lnTo>
                    <a:pt x="8" y="1"/>
                  </a:lnTo>
                  <a:cubicBezTo>
                    <a:pt x="8" y="1"/>
                    <a:pt x="0" y="2"/>
                    <a:pt x="2" y="3"/>
                  </a:cubicBezTo>
                  <a:lnTo>
                    <a:pt x="71" y="3"/>
                  </a:ln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100" name="Ελεύθερη σχεδίαση 103"/>
            <p:cNvSpPr/>
            <p:nvPr/>
          </p:nvSpPr>
          <p:spPr>
            <a:xfrm>
              <a:off x="4673160" y="4728960"/>
              <a:ext cx="44640" cy="1440"/>
            </a:xfrm>
            <a:custGeom>
              <a:avLst/>
              <a:gdLst>
                <a:gd name="textAreaLeft" fmla="*/ 0 w 44640"/>
                <a:gd name="textAreaRight" fmla="*/ 45000 w 44640"/>
                <a:gd name="textAreaTop" fmla="*/ 0 h 1440"/>
                <a:gd name="textAreaBottom" fmla="*/ 1800 h 1440"/>
              </a:gdLst>
              <a:ahLst/>
              <a:rect l="textAreaLeft" t="textAreaTop" r="textAreaRight" b="textAreaBottom"/>
              <a:pathLst>
                <a:path w="47" h="2">
                  <a:moveTo>
                    <a:pt x="22" y="0"/>
                  </a:moveTo>
                  <a:lnTo>
                    <a:pt x="22" y="0"/>
                  </a:lnTo>
                  <a:cubicBezTo>
                    <a:pt x="19" y="1"/>
                    <a:pt x="11" y="1"/>
                    <a:pt x="0" y="2"/>
                  </a:cubicBezTo>
                  <a:lnTo>
                    <a:pt x="47" y="2"/>
                  </a:lnTo>
                  <a:cubicBezTo>
                    <a:pt x="47" y="1"/>
                    <a:pt x="41" y="0"/>
                    <a:pt x="22" y="0"/>
                  </a:cubicBezTo>
                  <a:close/>
                </a:path>
              </a:pathLst>
            </a:custGeom>
            <a:solidFill>
              <a:schemeClr val="accent1"/>
            </a:solidFill>
            <a:ln w="0">
              <a:noFill/>
            </a:ln>
          </p:spPr>
          <p:style>
            <a:lnRef idx="0"/>
            <a:fillRef idx="0"/>
            <a:effectRef idx="0"/>
            <a:fontRef idx="minor"/>
          </p:style>
          <p:txBody>
            <a:bodyPr numCol="1" spcCol="0" tIns="2160" bIns="2160" anchor="t">
              <a:noAutofit/>
            </a:bodyPr>
            <a:p>
              <a:pPr>
                <a:lnSpc>
                  <a:spcPct val="100000"/>
                </a:lnSpc>
              </a:pPr>
              <a:endParaRPr b="0" lang="el-GR" sz="1800" spc="-1" strike="noStrike">
                <a:solidFill>
                  <a:srgbClr val="ffffff"/>
                </a:solidFill>
                <a:latin typeface="Corbel"/>
              </a:endParaRPr>
            </a:p>
          </p:txBody>
        </p:sp>
        <p:sp>
          <p:nvSpPr>
            <p:cNvPr id="101" name="Ελεύθερη σχεδίαση 104"/>
            <p:cNvSpPr/>
            <p:nvPr/>
          </p:nvSpPr>
          <p:spPr>
            <a:xfrm>
              <a:off x="4667400" y="4767480"/>
              <a:ext cx="34920" cy="1080"/>
            </a:xfrm>
            <a:custGeom>
              <a:avLst/>
              <a:gdLst>
                <a:gd name="textAreaLeft" fmla="*/ 0 w 34920"/>
                <a:gd name="textAreaRight" fmla="*/ 35280 w 34920"/>
                <a:gd name="textAreaTop" fmla="*/ 0 h 1080"/>
                <a:gd name="textAreaBottom" fmla="*/ 1440 h 1080"/>
              </a:gdLst>
              <a:ahLst/>
              <a:rect l="textAreaLeft" t="textAreaTop" r="textAreaRight" b="textAreaBottom"/>
              <a:pathLst>
                <a:path w="37" h="1">
                  <a:moveTo>
                    <a:pt x="37" y="0"/>
                  </a:moveTo>
                  <a:lnTo>
                    <a:pt x="37" y="0"/>
                  </a:lnTo>
                  <a:lnTo>
                    <a:pt x="22" y="1"/>
                  </a:lnTo>
                  <a:lnTo>
                    <a:pt x="0" y="1"/>
                  </a:lnTo>
                  <a:lnTo>
                    <a:pt x="37" y="0"/>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102" name="Ελεύθερη σχεδίαση 105"/>
            <p:cNvSpPr/>
            <p:nvPr/>
          </p:nvSpPr>
          <p:spPr>
            <a:xfrm>
              <a:off x="4480200" y="4764960"/>
              <a:ext cx="59400" cy="1440"/>
            </a:xfrm>
            <a:custGeom>
              <a:avLst/>
              <a:gdLst>
                <a:gd name="textAreaLeft" fmla="*/ 0 w 59400"/>
                <a:gd name="textAreaRight" fmla="*/ 59760 w 59400"/>
                <a:gd name="textAreaTop" fmla="*/ 0 h 1440"/>
                <a:gd name="textAreaBottom" fmla="*/ 1800 h 1440"/>
              </a:gdLst>
              <a:ahLst/>
              <a:rect l="textAreaLeft" t="textAreaTop" r="textAreaRight" b="textAreaBottom"/>
              <a:pathLst>
                <a:path w="63" h="2">
                  <a:moveTo>
                    <a:pt x="0" y="0"/>
                  </a:moveTo>
                  <a:lnTo>
                    <a:pt x="0" y="0"/>
                  </a:lnTo>
                  <a:cubicBezTo>
                    <a:pt x="18" y="2"/>
                    <a:pt x="52" y="1"/>
                    <a:pt x="63" y="0"/>
                  </a:cubicBezTo>
                  <a:cubicBezTo>
                    <a:pt x="24" y="0"/>
                    <a:pt x="41" y="0"/>
                    <a:pt x="0" y="0"/>
                  </a:cubicBezTo>
                  <a:close/>
                </a:path>
              </a:pathLst>
            </a:custGeom>
            <a:solidFill>
              <a:schemeClr val="accent1"/>
            </a:solidFill>
            <a:ln w="0">
              <a:noFill/>
            </a:ln>
          </p:spPr>
          <p:style>
            <a:lnRef idx="0"/>
            <a:fillRef idx="0"/>
            <a:effectRef idx="0"/>
            <a:fontRef idx="minor"/>
          </p:style>
          <p:txBody>
            <a:bodyPr numCol="1" spcCol="0" tIns="2160" bIns="2160" anchor="t">
              <a:noAutofit/>
            </a:bodyPr>
            <a:p>
              <a:pPr>
                <a:lnSpc>
                  <a:spcPct val="100000"/>
                </a:lnSpc>
              </a:pPr>
              <a:endParaRPr b="0" lang="el-GR" sz="1800" spc="-1" strike="noStrike">
                <a:solidFill>
                  <a:srgbClr val="ffffff"/>
                </a:solidFill>
                <a:latin typeface="Corbel"/>
              </a:endParaRPr>
            </a:p>
          </p:txBody>
        </p:sp>
        <p:sp>
          <p:nvSpPr>
            <p:cNvPr id="103" name="Ελεύθερη σχεδίαση 106"/>
            <p:cNvSpPr/>
            <p:nvPr/>
          </p:nvSpPr>
          <p:spPr>
            <a:xfrm>
              <a:off x="4490280" y="4776480"/>
              <a:ext cx="36000" cy="1080"/>
            </a:xfrm>
            <a:custGeom>
              <a:avLst/>
              <a:gdLst>
                <a:gd name="textAreaLeft" fmla="*/ 0 w 36000"/>
                <a:gd name="textAreaRight" fmla="*/ 36360 w 36000"/>
                <a:gd name="textAreaTop" fmla="*/ 0 h 1080"/>
                <a:gd name="textAreaBottom" fmla="*/ 1440 h 1080"/>
              </a:gdLst>
              <a:ahLst/>
              <a:rect l="textAreaLeft" t="textAreaTop" r="textAreaRight" b="textAreaBottom"/>
              <a:pathLst>
                <a:path w="38" h="1">
                  <a:moveTo>
                    <a:pt x="38" y="0"/>
                  </a:moveTo>
                  <a:lnTo>
                    <a:pt x="38" y="0"/>
                  </a:lnTo>
                  <a:lnTo>
                    <a:pt x="0" y="1"/>
                  </a:lnTo>
                  <a:lnTo>
                    <a:pt x="3" y="1"/>
                  </a:lnTo>
                  <a:lnTo>
                    <a:pt x="38" y="0"/>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104" name="Ελεύθερη σχεδίαση 107"/>
            <p:cNvSpPr/>
            <p:nvPr/>
          </p:nvSpPr>
          <p:spPr>
            <a:xfrm>
              <a:off x="3389040" y="4739760"/>
              <a:ext cx="16920" cy="360"/>
            </a:xfrm>
            <a:custGeom>
              <a:avLst/>
              <a:gdLst>
                <a:gd name="textAreaLeft" fmla="*/ 0 w 16920"/>
                <a:gd name="textAreaRight" fmla="*/ 17280 w 16920"/>
                <a:gd name="textAreaTop" fmla="*/ 0 h 360"/>
                <a:gd name="textAreaBottom" fmla="*/ 720 h 360"/>
              </a:gdLst>
              <a:ahLst/>
              <a:rect l="textAreaLeft" t="textAreaTop" r="textAreaRight" b="textAreaBottom"/>
              <a:pathLst>
                <a:path w="18" h="0">
                  <a:moveTo>
                    <a:pt x="18" y="0"/>
                  </a:moveTo>
                  <a:lnTo>
                    <a:pt x="18" y="0"/>
                  </a:lnTo>
                  <a:lnTo>
                    <a:pt x="0" y="0"/>
                  </a:lnTo>
                  <a:lnTo>
                    <a:pt x="18"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105" name="Ελεύθερη σχεδίαση 108"/>
            <p:cNvSpPr/>
            <p:nvPr/>
          </p:nvSpPr>
          <p:spPr>
            <a:xfrm>
              <a:off x="3154320" y="4733280"/>
              <a:ext cx="614880" cy="7200"/>
            </a:xfrm>
            <a:custGeom>
              <a:avLst/>
              <a:gdLst>
                <a:gd name="textAreaLeft" fmla="*/ 0 w 614880"/>
                <a:gd name="textAreaRight" fmla="*/ 615240 w 614880"/>
                <a:gd name="textAreaTop" fmla="*/ 0 h 7200"/>
                <a:gd name="textAreaBottom" fmla="*/ 7560 h 7200"/>
              </a:gdLst>
              <a:ahLst/>
              <a:rect l="textAreaLeft" t="textAreaTop" r="textAreaRight" b="textAreaBottom"/>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solidFill>
              <a:schemeClr val="accent1"/>
            </a:solidFill>
            <a:ln w="0">
              <a:noFill/>
            </a:ln>
          </p:spPr>
          <p:style>
            <a:lnRef idx="0"/>
            <a:fillRef idx="0"/>
            <a:effectRef idx="0"/>
            <a:fontRef idx="minor"/>
          </p:style>
          <p:txBody>
            <a:bodyPr numCol="1" spcCol="0" tIns="7920" bIns="7920" anchor="t">
              <a:noAutofit/>
            </a:bodyPr>
            <a:p>
              <a:pPr>
                <a:lnSpc>
                  <a:spcPct val="100000"/>
                </a:lnSpc>
              </a:pPr>
              <a:endParaRPr b="0" lang="el-GR" sz="1800" spc="-1" strike="noStrike">
                <a:solidFill>
                  <a:srgbClr val="ffffff"/>
                </a:solidFill>
                <a:latin typeface="Corbel"/>
              </a:endParaRPr>
            </a:p>
          </p:txBody>
        </p:sp>
        <p:sp>
          <p:nvSpPr>
            <p:cNvPr id="106" name="Ελεύθερη σχεδίαση 109"/>
            <p:cNvSpPr/>
            <p:nvPr/>
          </p:nvSpPr>
          <p:spPr>
            <a:xfrm>
              <a:off x="2659320" y="4739760"/>
              <a:ext cx="2160" cy="360"/>
            </a:xfrm>
            <a:custGeom>
              <a:avLst/>
              <a:gdLst>
                <a:gd name="textAreaLeft" fmla="*/ 0 w 2160"/>
                <a:gd name="textAreaRight" fmla="*/ 2520 w 2160"/>
                <a:gd name="textAreaTop" fmla="*/ 0 h 360"/>
                <a:gd name="textAreaBottom" fmla="*/ 720 h 360"/>
              </a:gdLst>
              <a:ahLst/>
              <a:rect l="textAreaLeft" t="textAreaTop" r="textAreaRight" b="textAreaBottom"/>
              <a:pathLst>
                <a:path w="2" h="0">
                  <a:moveTo>
                    <a:pt x="1" y="0"/>
                  </a:moveTo>
                  <a:lnTo>
                    <a:pt x="1" y="0"/>
                  </a:lnTo>
                  <a:lnTo>
                    <a:pt x="2" y="0"/>
                  </a:lnTo>
                  <a:cubicBezTo>
                    <a:pt x="0" y="0"/>
                    <a:pt x="0" y="0"/>
                    <a:pt x="1"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107" name="Ελεύθερη σχεδίαση 110"/>
            <p:cNvSpPr/>
            <p:nvPr/>
          </p:nvSpPr>
          <p:spPr>
            <a:xfrm>
              <a:off x="2661840" y="4737240"/>
              <a:ext cx="85680" cy="2160"/>
            </a:xfrm>
            <a:custGeom>
              <a:avLst/>
              <a:gdLst>
                <a:gd name="textAreaLeft" fmla="*/ 0 w 85680"/>
                <a:gd name="textAreaRight" fmla="*/ 86040 w 85680"/>
                <a:gd name="textAreaTop" fmla="*/ 0 h 2160"/>
                <a:gd name="textAreaBottom" fmla="*/ 2520 h 2160"/>
              </a:gdLst>
              <a:ahLst/>
              <a:rect l="textAreaLeft" t="textAreaTop" r="textAreaRight" b="textAreaBottom"/>
              <a:pathLst>
                <a:path w="90" h="3">
                  <a:moveTo>
                    <a:pt x="36" y="3"/>
                  </a:moveTo>
                  <a:lnTo>
                    <a:pt x="36" y="3"/>
                  </a:lnTo>
                  <a:lnTo>
                    <a:pt x="90" y="0"/>
                  </a:lnTo>
                  <a:lnTo>
                    <a:pt x="6" y="1"/>
                  </a:lnTo>
                  <a:lnTo>
                    <a:pt x="0" y="3"/>
                  </a:lnTo>
                  <a:cubicBezTo>
                    <a:pt x="8" y="2"/>
                    <a:pt x="37" y="1"/>
                    <a:pt x="48" y="2"/>
                  </a:cubicBezTo>
                  <a:lnTo>
                    <a:pt x="36" y="3"/>
                  </a:ln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108" name="Ελεύθερη σχεδίαση 111"/>
            <p:cNvSpPr/>
            <p:nvPr/>
          </p:nvSpPr>
          <p:spPr>
            <a:xfrm>
              <a:off x="2744640" y="4736520"/>
              <a:ext cx="61200" cy="4680"/>
            </a:xfrm>
            <a:custGeom>
              <a:avLst/>
              <a:gdLst>
                <a:gd name="textAreaLeft" fmla="*/ 0 w 61200"/>
                <a:gd name="textAreaRight" fmla="*/ 61560 w 61200"/>
                <a:gd name="textAreaTop" fmla="*/ 0 h 4680"/>
                <a:gd name="textAreaBottom" fmla="*/ 5040 h 4680"/>
              </a:gdLst>
              <a:ahLst/>
              <a:rect l="textAreaLeft" t="textAreaTop" r="textAreaRight" b="textAreaBottom"/>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solidFill>
              <a:schemeClr val="accent1"/>
            </a:solidFill>
            <a:ln w="0">
              <a:noFill/>
            </a:ln>
          </p:spPr>
          <p:style>
            <a:lnRef idx="0"/>
            <a:fillRef idx="0"/>
            <a:effectRef idx="0"/>
            <a:fontRef idx="minor"/>
          </p:style>
          <p:txBody>
            <a:bodyPr numCol="1" spcCol="0" tIns="5040" bIns="5040" anchor="t">
              <a:noAutofit/>
            </a:bodyPr>
            <a:p>
              <a:pPr>
                <a:lnSpc>
                  <a:spcPct val="100000"/>
                </a:lnSpc>
              </a:pPr>
              <a:endParaRPr b="0" lang="el-GR" sz="1800" spc="-1" strike="noStrike">
                <a:solidFill>
                  <a:srgbClr val="ffffff"/>
                </a:solidFill>
                <a:latin typeface="Corbel"/>
              </a:endParaRPr>
            </a:p>
          </p:txBody>
        </p:sp>
        <p:sp>
          <p:nvSpPr>
            <p:cNvPr id="109" name="Ελεύθερη σχεδίαση 112"/>
            <p:cNvSpPr/>
            <p:nvPr/>
          </p:nvSpPr>
          <p:spPr>
            <a:xfrm>
              <a:off x="3099960" y="4737240"/>
              <a:ext cx="28080" cy="1080"/>
            </a:xfrm>
            <a:custGeom>
              <a:avLst/>
              <a:gdLst>
                <a:gd name="textAreaLeft" fmla="*/ 0 w 28080"/>
                <a:gd name="textAreaRight" fmla="*/ 28440 w 28080"/>
                <a:gd name="textAreaTop" fmla="*/ 0 h 1080"/>
                <a:gd name="textAreaBottom" fmla="*/ 1440 h 1080"/>
              </a:gdLst>
              <a:ahLst/>
              <a:rect l="textAreaLeft" t="textAreaTop" r="textAreaRight" b="textAreaBottom"/>
              <a:pathLst>
                <a:path w="30" h="1">
                  <a:moveTo>
                    <a:pt x="12" y="0"/>
                  </a:moveTo>
                  <a:lnTo>
                    <a:pt x="12" y="0"/>
                  </a:lnTo>
                  <a:lnTo>
                    <a:pt x="0" y="1"/>
                  </a:lnTo>
                  <a:lnTo>
                    <a:pt x="30" y="1"/>
                  </a:lnTo>
                  <a:lnTo>
                    <a:pt x="12" y="0"/>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110" name="Ελεύθερη σχεδίαση 113"/>
            <p:cNvSpPr/>
            <p:nvPr/>
          </p:nvSpPr>
          <p:spPr>
            <a:xfrm>
              <a:off x="3070800" y="4738320"/>
              <a:ext cx="28800" cy="1080"/>
            </a:xfrm>
            <a:custGeom>
              <a:avLst/>
              <a:gdLst>
                <a:gd name="textAreaLeft" fmla="*/ 0 w 28800"/>
                <a:gd name="textAreaRight" fmla="*/ 29160 w 28800"/>
                <a:gd name="textAreaTop" fmla="*/ 0 h 1080"/>
                <a:gd name="textAreaBottom" fmla="*/ 1440 h 1080"/>
              </a:gdLst>
              <a:ahLst/>
              <a:rect l="textAreaLeft" t="textAreaTop" r="textAreaRight" b="textAreaBottom"/>
              <a:pathLst>
                <a:path w="30" h="2">
                  <a:moveTo>
                    <a:pt x="30" y="0"/>
                  </a:moveTo>
                  <a:lnTo>
                    <a:pt x="30" y="0"/>
                  </a:lnTo>
                  <a:lnTo>
                    <a:pt x="0" y="0"/>
                  </a:lnTo>
                  <a:cubicBezTo>
                    <a:pt x="2" y="0"/>
                    <a:pt x="4" y="1"/>
                    <a:pt x="9" y="2"/>
                  </a:cubicBezTo>
                  <a:lnTo>
                    <a:pt x="30" y="0"/>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111" name="Ελεύθερη σχεδίαση 114"/>
            <p:cNvSpPr/>
            <p:nvPr/>
          </p:nvSpPr>
          <p:spPr>
            <a:xfrm>
              <a:off x="2954880" y="4737240"/>
              <a:ext cx="41400" cy="360"/>
            </a:xfrm>
            <a:custGeom>
              <a:avLst/>
              <a:gdLst>
                <a:gd name="textAreaLeft" fmla="*/ 0 w 41400"/>
                <a:gd name="textAreaRight" fmla="*/ 41760 w 41400"/>
                <a:gd name="textAreaTop" fmla="*/ 0 h 360"/>
                <a:gd name="textAreaBottom" fmla="*/ 720 h 360"/>
              </a:gdLst>
              <a:ahLst/>
              <a:rect l="textAreaLeft" t="textAreaTop" r="textAreaRight" b="textAreaBottom"/>
              <a:pathLst>
                <a:path w="44" h="0">
                  <a:moveTo>
                    <a:pt x="44" y="0"/>
                  </a:moveTo>
                  <a:lnTo>
                    <a:pt x="44" y="0"/>
                  </a:lnTo>
                  <a:lnTo>
                    <a:pt x="0" y="0"/>
                  </a:lnTo>
                  <a:lnTo>
                    <a:pt x="44"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112" name="Ελεύθερη σχεδίαση 115"/>
            <p:cNvSpPr/>
            <p:nvPr/>
          </p:nvSpPr>
          <p:spPr>
            <a:xfrm>
              <a:off x="2996640" y="4737240"/>
              <a:ext cx="32040" cy="1080"/>
            </a:xfrm>
            <a:custGeom>
              <a:avLst/>
              <a:gdLst>
                <a:gd name="textAreaLeft" fmla="*/ 0 w 32040"/>
                <a:gd name="textAreaRight" fmla="*/ 32400 w 32040"/>
                <a:gd name="textAreaTop" fmla="*/ 0 h 1080"/>
                <a:gd name="textAreaBottom" fmla="*/ 1440 h 1080"/>
              </a:gdLst>
              <a:ahLst/>
              <a:rect l="textAreaLeft" t="textAreaTop" r="textAreaRight" b="textAreaBottom"/>
              <a:pathLst>
                <a:path w="34" h="1">
                  <a:moveTo>
                    <a:pt x="34" y="1"/>
                  </a:moveTo>
                  <a:lnTo>
                    <a:pt x="34" y="1"/>
                  </a:lnTo>
                  <a:lnTo>
                    <a:pt x="33" y="0"/>
                  </a:lnTo>
                  <a:lnTo>
                    <a:pt x="0" y="0"/>
                  </a:lnTo>
                  <a:lnTo>
                    <a:pt x="34" y="1"/>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113" name="Ελεύθερη σχεδίαση 116"/>
            <p:cNvSpPr/>
            <p:nvPr/>
          </p:nvSpPr>
          <p:spPr>
            <a:xfrm>
              <a:off x="3019320" y="4734360"/>
              <a:ext cx="50760" cy="3600"/>
            </a:xfrm>
            <a:custGeom>
              <a:avLst/>
              <a:gdLst>
                <a:gd name="textAreaLeft" fmla="*/ 0 w 50760"/>
                <a:gd name="textAreaRight" fmla="*/ 51120 w 50760"/>
                <a:gd name="textAreaTop" fmla="*/ 0 h 3600"/>
                <a:gd name="textAreaBottom" fmla="*/ 3960 h 3600"/>
              </a:gdLst>
              <a:ahLst/>
              <a:rect l="textAreaLeft" t="textAreaTop" r="textAreaRight" b="textAreaBottom"/>
              <a:pathLst>
                <a:path w="54" h="4">
                  <a:moveTo>
                    <a:pt x="54" y="4"/>
                  </a:moveTo>
                  <a:lnTo>
                    <a:pt x="54" y="4"/>
                  </a:lnTo>
                  <a:cubicBezTo>
                    <a:pt x="49" y="2"/>
                    <a:pt x="43" y="0"/>
                    <a:pt x="0" y="1"/>
                  </a:cubicBezTo>
                  <a:lnTo>
                    <a:pt x="9" y="3"/>
                  </a:lnTo>
                  <a:lnTo>
                    <a:pt x="54" y="4"/>
                  </a:lnTo>
                  <a:close/>
                </a:path>
              </a:pathLst>
            </a:custGeom>
            <a:solidFill>
              <a:schemeClr val="accent1"/>
            </a:solidFill>
            <a:ln w="0">
              <a:noFill/>
            </a:ln>
          </p:spPr>
          <p:style>
            <a:lnRef idx="0"/>
            <a:fillRef idx="0"/>
            <a:effectRef idx="0"/>
            <a:fontRef idx="minor"/>
          </p:style>
          <p:txBody>
            <a:bodyPr numCol="1" spcCol="0" tIns="4320" bIns="4320" anchor="t">
              <a:noAutofit/>
            </a:bodyPr>
            <a:p>
              <a:pPr>
                <a:lnSpc>
                  <a:spcPct val="100000"/>
                </a:lnSpc>
              </a:pPr>
              <a:endParaRPr b="0" lang="el-GR" sz="1800" spc="-1" strike="noStrike">
                <a:solidFill>
                  <a:srgbClr val="ffffff"/>
                </a:solidFill>
                <a:latin typeface="Corbel"/>
              </a:endParaRPr>
            </a:p>
          </p:txBody>
        </p:sp>
        <p:sp>
          <p:nvSpPr>
            <p:cNvPr id="114" name="Ελεύθερη σχεδίαση 117"/>
            <p:cNvSpPr/>
            <p:nvPr/>
          </p:nvSpPr>
          <p:spPr>
            <a:xfrm>
              <a:off x="4232520" y="4775040"/>
              <a:ext cx="36000" cy="1080"/>
            </a:xfrm>
            <a:custGeom>
              <a:avLst/>
              <a:gdLst>
                <a:gd name="textAreaLeft" fmla="*/ 0 w 36000"/>
                <a:gd name="textAreaRight" fmla="*/ 36360 w 36000"/>
                <a:gd name="textAreaTop" fmla="*/ 0 h 1080"/>
                <a:gd name="textAreaBottom" fmla="*/ 1440 h 1080"/>
              </a:gdLst>
              <a:ahLst/>
              <a:rect l="textAreaLeft" t="textAreaTop" r="textAreaRight" b="textAreaBottom"/>
              <a:pathLst>
                <a:path w="38" h="2">
                  <a:moveTo>
                    <a:pt x="34" y="0"/>
                  </a:moveTo>
                  <a:lnTo>
                    <a:pt x="34" y="0"/>
                  </a:lnTo>
                  <a:lnTo>
                    <a:pt x="0" y="1"/>
                  </a:lnTo>
                  <a:lnTo>
                    <a:pt x="4" y="2"/>
                  </a:lnTo>
                  <a:lnTo>
                    <a:pt x="38" y="1"/>
                  </a:lnTo>
                  <a:lnTo>
                    <a:pt x="34" y="0"/>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115" name="Ελεύθερη σχεδίαση 118"/>
            <p:cNvSpPr/>
            <p:nvPr/>
          </p:nvSpPr>
          <p:spPr>
            <a:xfrm>
              <a:off x="4058640" y="4773960"/>
              <a:ext cx="19440" cy="1080"/>
            </a:xfrm>
            <a:custGeom>
              <a:avLst/>
              <a:gdLst>
                <a:gd name="textAreaLeft" fmla="*/ 0 w 19440"/>
                <a:gd name="textAreaRight" fmla="*/ 19800 w 19440"/>
                <a:gd name="textAreaTop" fmla="*/ 0 h 1080"/>
                <a:gd name="textAreaBottom" fmla="*/ 1440 h 1080"/>
              </a:gdLst>
              <a:ahLst/>
              <a:rect l="textAreaLeft" t="textAreaTop" r="textAreaRight" b="textAreaBottom"/>
              <a:pathLst>
                <a:path w="21" h="1">
                  <a:moveTo>
                    <a:pt x="21" y="0"/>
                  </a:moveTo>
                  <a:lnTo>
                    <a:pt x="21" y="0"/>
                  </a:lnTo>
                  <a:lnTo>
                    <a:pt x="0" y="1"/>
                  </a:lnTo>
                  <a:cubicBezTo>
                    <a:pt x="9" y="1"/>
                    <a:pt x="16" y="1"/>
                    <a:pt x="21" y="0"/>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116" name="Ελεύθερη σχεδίαση 119"/>
            <p:cNvSpPr/>
            <p:nvPr/>
          </p:nvSpPr>
          <p:spPr>
            <a:xfrm>
              <a:off x="3831840" y="4773960"/>
              <a:ext cx="226440" cy="12240"/>
            </a:xfrm>
            <a:custGeom>
              <a:avLst/>
              <a:gdLst>
                <a:gd name="textAreaLeft" fmla="*/ 0 w 226440"/>
                <a:gd name="textAreaRight" fmla="*/ 226800 w 226440"/>
                <a:gd name="textAreaTop" fmla="*/ 0 h 12240"/>
                <a:gd name="textAreaBottom" fmla="*/ 12600 h 12240"/>
              </a:gdLst>
              <a:ahLst/>
              <a:rect l="textAreaLeft" t="textAreaTop" r="textAreaRight" b="textAreaBottom"/>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solidFill>
              <a:schemeClr val="accent1"/>
            </a:solidFill>
            <a:ln w="0">
              <a:noFill/>
            </a:ln>
          </p:spPr>
          <p:style>
            <a:lnRef idx="0"/>
            <a:fillRef idx="0"/>
            <a:effectRef idx="0"/>
            <a:fontRef idx="minor"/>
          </p:style>
          <p:txBody>
            <a:bodyPr numCol="1" spcCol="0" tIns="12960" bIns="12960" anchor="t">
              <a:noAutofit/>
            </a:bodyPr>
            <a:p>
              <a:pPr>
                <a:lnSpc>
                  <a:spcPct val="100000"/>
                </a:lnSpc>
              </a:pPr>
              <a:endParaRPr b="0" lang="el-GR" sz="1800" spc="-1" strike="noStrike">
                <a:solidFill>
                  <a:srgbClr val="ffffff"/>
                </a:solidFill>
                <a:latin typeface="Corbel"/>
              </a:endParaRPr>
            </a:p>
          </p:txBody>
        </p:sp>
        <p:sp>
          <p:nvSpPr>
            <p:cNvPr id="117" name="Ελεύθερη σχεδίαση 120"/>
            <p:cNvSpPr/>
            <p:nvPr/>
          </p:nvSpPr>
          <p:spPr>
            <a:xfrm>
              <a:off x="3999600" y="4786560"/>
              <a:ext cx="33480" cy="1440"/>
            </a:xfrm>
            <a:custGeom>
              <a:avLst/>
              <a:gdLst>
                <a:gd name="textAreaLeft" fmla="*/ 0 w 33480"/>
                <a:gd name="textAreaRight" fmla="*/ 33840 w 33480"/>
                <a:gd name="textAreaTop" fmla="*/ 0 h 1440"/>
                <a:gd name="textAreaBottom" fmla="*/ 1800 h 1440"/>
              </a:gdLst>
              <a:ahLst/>
              <a:rect l="textAreaLeft" t="textAreaTop" r="textAreaRight" b="textAreaBottom"/>
              <a:pathLst>
                <a:path w="36" h="2">
                  <a:moveTo>
                    <a:pt x="0" y="1"/>
                  </a:moveTo>
                  <a:lnTo>
                    <a:pt x="0" y="1"/>
                  </a:lnTo>
                  <a:cubicBezTo>
                    <a:pt x="19" y="2"/>
                    <a:pt x="24" y="1"/>
                    <a:pt x="36" y="1"/>
                  </a:cubicBezTo>
                  <a:cubicBezTo>
                    <a:pt x="33" y="0"/>
                    <a:pt x="15" y="1"/>
                    <a:pt x="0" y="1"/>
                  </a:cubicBezTo>
                  <a:close/>
                </a:path>
              </a:pathLst>
            </a:custGeom>
            <a:solidFill>
              <a:schemeClr val="accent1"/>
            </a:solidFill>
            <a:ln w="0">
              <a:noFill/>
            </a:ln>
          </p:spPr>
          <p:style>
            <a:lnRef idx="0"/>
            <a:fillRef idx="0"/>
            <a:effectRef idx="0"/>
            <a:fontRef idx="minor"/>
          </p:style>
          <p:txBody>
            <a:bodyPr numCol="1" spcCol="0" tIns="2160" bIns="2160" anchor="t">
              <a:noAutofit/>
            </a:bodyPr>
            <a:p>
              <a:pPr>
                <a:lnSpc>
                  <a:spcPct val="100000"/>
                </a:lnSpc>
              </a:pPr>
              <a:endParaRPr b="0" lang="el-GR" sz="1800" spc="-1" strike="noStrike">
                <a:solidFill>
                  <a:srgbClr val="ffffff"/>
                </a:solidFill>
                <a:latin typeface="Corbel"/>
              </a:endParaRPr>
            </a:p>
          </p:txBody>
        </p:sp>
        <p:sp>
          <p:nvSpPr>
            <p:cNvPr id="118" name="Ελεύθερη σχεδίαση 121"/>
            <p:cNvSpPr/>
            <p:nvPr/>
          </p:nvSpPr>
          <p:spPr>
            <a:xfrm>
              <a:off x="3558240" y="4762440"/>
              <a:ext cx="54720" cy="1440"/>
            </a:xfrm>
            <a:custGeom>
              <a:avLst/>
              <a:gdLst>
                <a:gd name="textAreaLeft" fmla="*/ 0 w 54720"/>
                <a:gd name="textAreaRight" fmla="*/ 55080 w 54720"/>
                <a:gd name="textAreaTop" fmla="*/ 0 h 1440"/>
                <a:gd name="textAreaBottom" fmla="*/ 1800 h 1440"/>
              </a:gdLst>
              <a:ahLst/>
              <a:rect l="textAreaLeft" t="textAreaTop" r="textAreaRight" b="textAreaBottom"/>
              <a:pathLst>
                <a:path w="58" h="2">
                  <a:moveTo>
                    <a:pt x="37" y="0"/>
                  </a:moveTo>
                  <a:lnTo>
                    <a:pt x="37" y="0"/>
                  </a:lnTo>
                  <a:cubicBezTo>
                    <a:pt x="34" y="1"/>
                    <a:pt x="0" y="1"/>
                    <a:pt x="7" y="2"/>
                  </a:cubicBezTo>
                  <a:lnTo>
                    <a:pt x="58" y="2"/>
                  </a:lnTo>
                  <a:cubicBezTo>
                    <a:pt x="46" y="2"/>
                    <a:pt x="42" y="1"/>
                    <a:pt x="37" y="0"/>
                  </a:cubicBezTo>
                  <a:close/>
                </a:path>
              </a:pathLst>
            </a:custGeom>
            <a:solidFill>
              <a:schemeClr val="accent1"/>
            </a:solidFill>
            <a:ln w="0">
              <a:noFill/>
            </a:ln>
          </p:spPr>
          <p:style>
            <a:lnRef idx="0"/>
            <a:fillRef idx="0"/>
            <a:effectRef idx="0"/>
            <a:fontRef idx="minor"/>
          </p:style>
          <p:txBody>
            <a:bodyPr numCol="1" spcCol="0" tIns="2160" bIns="2160" anchor="t">
              <a:noAutofit/>
            </a:bodyPr>
            <a:p>
              <a:pPr>
                <a:lnSpc>
                  <a:spcPct val="100000"/>
                </a:lnSpc>
              </a:pPr>
              <a:endParaRPr b="0" lang="el-GR" sz="1800" spc="-1" strike="noStrike">
                <a:solidFill>
                  <a:srgbClr val="ffffff"/>
                </a:solidFill>
                <a:latin typeface="Corbel"/>
              </a:endParaRPr>
            </a:p>
          </p:txBody>
        </p:sp>
        <p:sp>
          <p:nvSpPr>
            <p:cNvPr id="119" name="Ελεύθερη σχεδίαση 122"/>
            <p:cNvSpPr/>
            <p:nvPr/>
          </p:nvSpPr>
          <p:spPr>
            <a:xfrm>
              <a:off x="3613320" y="4763160"/>
              <a:ext cx="21600" cy="1080"/>
            </a:xfrm>
            <a:custGeom>
              <a:avLst/>
              <a:gdLst>
                <a:gd name="textAreaLeft" fmla="*/ 0 w 21600"/>
                <a:gd name="textAreaRight" fmla="*/ 21960 w 21600"/>
                <a:gd name="textAreaTop" fmla="*/ 0 h 1080"/>
                <a:gd name="textAreaBottom" fmla="*/ 1440 h 1080"/>
              </a:gdLst>
              <a:ahLst/>
              <a:rect l="textAreaLeft" t="textAreaTop" r="textAreaRight" b="textAreaBottom"/>
              <a:pathLst>
                <a:path w="23" h="1">
                  <a:moveTo>
                    <a:pt x="23" y="0"/>
                  </a:moveTo>
                  <a:lnTo>
                    <a:pt x="23" y="0"/>
                  </a:lnTo>
                  <a:lnTo>
                    <a:pt x="0" y="1"/>
                  </a:lnTo>
                  <a:cubicBezTo>
                    <a:pt x="6" y="1"/>
                    <a:pt x="13" y="1"/>
                    <a:pt x="23" y="0"/>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120" name="Ελεύθερη σχεδίαση 123"/>
            <p:cNvSpPr/>
            <p:nvPr/>
          </p:nvSpPr>
          <p:spPr>
            <a:xfrm>
              <a:off x="3591360" y="4762440"/>
              <a:ext cx="2880" cy="360"/>
            </a:xfrm>
            <a:custGeom>
              <a:avLst/>
              <a:gdLst>
                <a:gd name="textAreaLeft" fmla="*/ 0 w 2880"/>
                <a:gd name="textAreaRight" fmla="*/ 3240 w 2880"/>
                <a:gd name="textAreaTop" fmla="*/ 0 h 360"/>
                <a:gd name="textAreaBottom" fmla="*/ 720 h 360"/>
              </a:gdLst>
              <a:ahLst/>
              <a:rect l="textAreaLeft" t="textAreaTop" r="textAreaRight" b="textAreaBottom"/>
              <a:pathLst>
                <a:path w="3" h="0">
                  <a:moveTo>
                    <a:pt x="0" y="0"/>
                  </a:moveTo>
                  <a:lnTo>
                    <a:pt x="0" y="0"/>
                  </a:lnTo>
                  <a:lnTo>
                    <a:pt x="2" y="0"/>
                  </a:lnTo>
                  <a:cubicBezTo>
                    <a:pt x="3" y="0"/>
                    <a:pt x="3" y="0"/>
                    <a:pt x="0"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121" name="Ελεύθερη σχεδίαση 124"/>
            <p:cNvSpPr/>
            <p:nvPr/>
          </p:nvSpPr>
          <p:spPr>
            <a:xfrm>
              <a:off x="2846880" y="4735080"/>
              <a:ext cx="32040" cy="1080"/>
            </a:xfrm>
            <a:custGeom>
              <a:avLst/>
              <a:gdLst>
                <a:gd name="textAreaLeft" fmla="*/ 0 w 32040"/>
                <a:gd name="textAreaRight" fmla="*/ 32400 w 32040"/>
                <a:gd name="textAreaTop" fmla="*/ 0 h 1080"/>
                <a:gd name="textAreaBottom" fmla="*/ 1440 h 1080"/>
              </a:gdLst>
              <a:ahLst/>
              <a:rect l="textAreaLeft" t="textAreaTop" r="textAreaRight" b="textAreaBottom"/>
              <a:pathLst>
                <a:path w="34" h="1">
                  <a:moveTo>
                    <a:pt x="33" y="1"/>
                  </a:moveTo>
                  <a:lnTo>
                    <a:pt x="33" y="1"/>
                  </a:lnTo>
                  <a:cubicBezTo>
                    <a:pt x="34" y="0"/>
                    <a:pt x="12" y="1"/>
                    <a:pt x="0" y="1"/>
                  </a:cubicBezTo>
                  <a:cubicBezTo>
                    <a:pt x="9" y="1"/>
                    <a:pt x="22" y="1"/>
                    <a:pt x="33" y="1"/>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122" name="Ελεύθερη σχεδίαση 125"/>
            <p:cNvSpPr/>
            <p:nvPr/>
          </p:nvSpPr>
          <p:spPr>
            <a:xfrm>
              <a:off x="2048760" y="4739040"/>
              <a:ext cx="18720" cy="360"/>
            </a:xfrm>
            <a:custGeom>
              <a:avLst/>
              <a:gdLst>
                <a:gd name="textAreaLeft" fmla="*/ 0 w 18720"/>
                <a:gd name="textAreaRight" fmla="*/ 19080 w 18720"/>
                <a:gd name="textAreaTop" fmla="*/ 0 h 360"/>
                <a:gd name="textAreaBottom" fmla="*/ 720 h 360"/>
              </a:gdLst>
              <a:ahLst/>
              <a:rect l="textAreaLeft" t="textAreaTop" r="textAreaRight" b="textAreaBottom"/>
              <a:pathLst>
                <a:path w="20" h="0">
                  <a:moveTo>
                    <a:pt x="20" y="0"/>
                  </a:moveTo>
                  <a:lnTo>
                    <a:pt x="20" y="0"/>
                  </a:lnTo>
                  <a:lnTo>
                    <a:pt x="0" y="0"/>
                  </a:lnTo>
                  <a:cubicBezTo>
                    <a:pt x="7" y="0"/>
                    <a:pt x="11" y="0"/>
                    <a:pt x="20"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123" name="Ελεύθερη σχεδίαση 126"/>
            <p:cNvSpPr/>
            <p:nvPr/>
          </p:nvSpPr>
          <p:spPr>
            <a:xfrm>
              <a:off x="1770840" y="4764240"/>
              <a:ext cx="2880" cy="360"/>
            </a:xfrm>
            <a:custGeom>
              <a:avLst/>
              <a:gdLst>
                <a:gd name="textAreaLeft" fmla="*/ 0 w 2880"/>
                <a:gd name="textAreaRight" fmla="*/ 3240 w 2880"/>
                <a:gd name="textAreaTop" fmla="*/ 0 h 360"/>
                <a:gd name="textAreaBottom" fmla="*/ 720 h 360"/>
              </a:gdLst>
              <a:ahLst/>
              <a:rect l="textAreaLeft" t="textAreaTop" r="textAreaRight" b="textAreaBottom"/>
              <a:pathLst>
                <a:path w="4" h="1">
                  <a:moveTo>
                    <a:pt x="4" y="0"/>
                  </a:moveTo>
                  <a:lnTo>
                    <a:pt x="4" y="0"/>
                  </a:lnTo>
                  <a:cubicBezTo>
                    <a:pt x="3" y="0"/>
                    <a:pt x="2" y="1"/>
                    <a:pt x="0" y="1"/>
                  </a:cubicBezTo>
                  <a:cubicBezTo>
                    <a:pt x="2" y="1"/>
                    <a:pt x="3" y="1"/>
                    <a:pt x="4"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124" name="Ελεύθερη σχεδίαση 127"/>
            <p:cNvSpPr/>
            <p:nvPr/>
          </p:nvSpPr>
          <p:spPr>
            <a:xfrm>
              <a:off x="1677240" y="4764240"/>
              <a:ext cx="93240" cy="1080"/>
            </a:xfrm>
            <a:custGeom>
              <a:avLst/>
              <a:gdLst>
                <a:gd name="textAreaLeft" fmla="*/ 0 w 93240"/>
                <a:gd name="textAreaRight" fmla="*/ 93600 w 93240"/>
                <a:gd name="textAreaTop" fmla="*/ 0 h 1080"/>
                <a:gd name="textAreaBottom" fmla="*/ 1440 h 1080"/>
              </a:gdLst>
              <a:ahLst/>
              <a:rect l="textAreaLeft" t="textAreaTop" r="textAreaRight" b="textAreaBottom"/>
              <a:pathLst>
                <a:path w="98" h="2">
                  <a:moveTo>
                    <a:pt x="98" y="1"/>
                  </a:moveTo>
                  <a:lnTo>
                    <a:pt x="98" y="1"/>
                  </a:lnTo>
                  <a:cubicBezTo>
                    <a:pt x="84" y="2"/>
                    <a:pt x="42" y="0"/>
                    <a:pt x="26" y="1"/>
                  </a:cubicBezTo>
                  <a:lnTo>
                    <a:pt x="28" y="1"/>
                  </a:lnTo>
                  <a:lnTo>
                    <a:pt x="0" y="2"/>
                  </a:lnTo>
                  <a:cubicBezTo>
                    <a:pt x="27" y="2"/>
                    <a:pt x="82" y="2"/>
                    <a:pt x="98" y="1"/>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grpSp>
      <p:sp>
        <p:nvSpPr>
          <p:cNvPr id="125" name="PlaceHolder 2"/>
          <p:cNvSpPr>
            <a:spLocks noGrp="1"/>
          </p:cNvSpPr>
          <p:nvPr>
            <p:ph type="body"/>
          </p:nvPr>
        </p:nvSpPr>
        <p:spPr>
          <a:xfrm>
            <a:off x="609120" y="1604520"/>
            <a:ext cx="10969560" cy="3977280"/>
          </a:xfrm>
          <a:prstGeom prst="rect">
            <a:avLst/>
          </a:prstGeom>
          <a:noFill/>
          <a:ln w="0">
            <a:noFill/>
          </a:ln>
        </p:spPr>
        <p:txBody>
          <a:bodyPr lIns="0" rIns="0" tIns="0" bIns="0" anchor="t">
            <a:normAutofit/>
          </a:bodyPr>
          <a:p>
            <a:pPr marL="432000" indent="-324000">
              <a:lnSpc>
                <a:spcPct val="90000"/>
              </a:lnSpc>
              <a:spcBef>
                <a:spcPts val="1417"/>
              </a:spcBef>
              <a:buClr>
                <a:srgbClr val="ffffff"/>
              </a:buClr>
              <a:buSzPct val="45000"/>
              <a:buFont typeface="Wingdings" charset="2"/>
              <a:buChar char=""/>
            </a:pPr>
            <a:r>
              <a:rPr b="0" lang="el-GR" sz="2400" spc="-1" strike="noStrike">
                <a:solidFill>
                  <a:srgbClr val="ffffff"/>
                </a:solidFill>
                <a:latin typeface="Corbel"/>
              </a:rPr>
              <a:t>Click to edit the outline text format</a:t>
            </a:r>
            <a:endParaRPr b="0" lang="el-GR" sz="2400" spc="-1" strike="noStrike">
              <a:solidFill>
                <a:srgbClr val="ffffff"/>
              </a:solidFill>
              <a:latin typeface="Corbel"/>
            </a:endParaRPr>
          </a:p>
          <a:p>
            <a:pPr lvl="1" marL="864000" indent="-324000">
              <a:lnSpc>
                <a:spcPct val="90000"/>
              </a:lnSpc>
              <a:spcBef>
                <a:spcPts val="1134"/>
              </a:spcBef>
              <a:buClr>
                <a:srgbClr val="ffffff"/>
              </a:buClr>
              <a:buSzPct val="75000"/>
              <a:buFont typeface="Symbol" charset="2"/>
              <a:buChar char=""/>
            </a:pPr>
            <a:r>
              <a:rPr b="0" lang="el-GR" sz="1800" spc="-1" strike="noStrike">
                <a:solidFill>
                  <a:srgbClr val="ffffff"/>
                </a:solidFill>
                <a:latin typeface="Corbel"/>
              </a:rPr>
              <a:t>Second Outline Level</a:t>
            </a:r>
            <a:endParaRPr b="0" lang="el-GR" sz="1800" spc="-1" strike="noStrike">
              <a:solidFill>
                <a:srgbClr val="ffffff"/>
              </a:solidFill>
              <a:latin typeface="Corbel"/>
            </a:endParaRPr>
          </a:p>
          <a:p>
            <a:pPr lvl="2" marL="1296000" indent="-288000">
              <a:lnSpc>
                <a:spcPct val="90000"/>
              </a:lnSpc>
              <a:spcBef>
                <a:spcPts val="850"/>
              </a:spcBef>
              <a:buClr>
                <a:srgbClr val="ffffff"/>
              </a:buClr>
              <a:buSzPct val="45000"/>
              <a:buFont typeface="Wingdings" charset="2"/>
              <a:buChar char=""/>
            </a:pPr>
            <a:r>
              <a:rPr b="0" lang="el-GR" sz="1600" spc="-1" strike="noStrike">
                <a:solidFill>
                  <a:srgbClr val="ffffff"/>
                </a:solidFill>
                <a:latin typeface="Corbel"/>
              </a:rPr>
              <a:t>Third Outline Level</a:t>
            </a:r>
            <a:endParaRPr b="0" lang="el-GR" sz="1600" spc="-1" strike="noStrike">
              <a:solidFill>
                <a:srgbClr val="ffffff"/>
              </a:solidFill>
              <a:latin typeface="Corbel"/>
            </a:endParaRPr>
          </a:p>
          <a:p>
            <a:pPr lvl="3" marL="1728000" indent="-216000">
              <a:lnSpc>
                <a:spcPct val="90000"/>
              </a:lnSpc>
              <a:spcBef>
                <a:spcPts val="567"/>
              </a:spcBef>
              <a:buClr>
                <a:srgbClr val="ffffff"/>
              </a:buClr>
              <a:buSzPct val="75000"/>
              <a:buFont typeface="Symbol" charset="2"/>
              <a:buChar char=""/>
            </a:pPr>
            <a:r>
              <a:rPr b="0" lang="el-GR" sz="1600" spc="-1" strike="noStrike">
                <a:solidFill>
                  <a:srgbClr val="ffffff"/>
                </a:solidFill>
                <a:latin typeface="Corbel"/>
              </a:rPr>
              <a:t>Fourth Outline Level</a:t>
            </a:r>
            <a:endParaRPr b="0" lang="el-GR" sz="1600" spc="-1" strike="noStrike">
              <a:solidFill>
                <a:srgbClr val="ffffff"/>
              </a:solidFill>
              <a:latin typeface="Corbel"/>
            </a:endParaRPr>
          </a:p>
          <a:p>
            <a:pPr lvl="4" marL="2160000" indent="-216000">
              <a:lnSpc>
                <a:spcPct val="90000"/>
              </a:lnSpc>
              <a:spcBef>
                <a:spcPts val="283"/>
              </a:spcBef>
              <a:buClr>
                <a:srgbClr val="ffffff"/>
              </a:buClr>
              <a:buSzPct val="45000"/>
              <a:buFont typeface="Wingdings" charset="2"/>
              <a:buChar char=""/>
            </a:pPr>
            <a:r>
              <a:rPr b="0" lang="el-GR" sz="2000" spc="-1" strike="noStrike">
                <a:solidFill>
                  <a:srgbClr val="ffffff"/>
                </a:solidFill>
                <a:latin typeface="Corbel"/>
              </a:rPr>
              <a:t>Fifth Outline Level</a:t>
            </a:r>
            <a:endParaRPr b="0" lang="el-GR" sz="2000" spc="-1" strike="noStrike">
              <a:solidFill>
                <a:srgbClr val="ffffff"/>
              </a:solidFill>
              <a:latin typeface="Corbel"/>
            </a:endParaRPr>
          </a:p>
          <a:p>
            <a:pPr lvl="5" marL="2592000" indent="-216000">
              <a:lnSpc>
                <a:spcPct val="90000"/>
              </a:lnSpc>
              <a:spcBef>
                <a:spcPts val="283"/>
              </a:spcBef>
              <a:buClr>
                <a:srgbClr val="ffffff"/>
              </a:buClr>
              <a:buSzPct val="45000"/>
              <a:buFont typeface="Wingdings" charset="2"/>
              <a:buChar char=""/>
            </a:pPr>
            <a:r>
              <a:rPr b="0" lang="el-GR" sz="2000" spc="-1" strike="noStrike">
                <a:solidFill>
                  <a:srgbClr val="ffffff"/>
                </a:solidFill>
                <a:latin typeface="Corbel"/>
              </a:rPr>
              <a:t>Sixth Outline Level</a:t>
            </a:r>
            <a:endParaRPr b="0" lang="el-GR" sz="2000" spc="-1" strike="noStrike">
              <a:solidFill>
                <a:srgbClr val="ffffff"/>
              </a:solidFill>
              <a:latin typeface="Corbel"/>
            </a:endParaRPr>
          </a:p>
          <a:p>
            <a:pPr lvl="6" marL="3024000" indent="-216000">
              <a:lnSpc>
                <a:spcPct val="90000"/>
              </a:lnSpc>
              <a:spcBef>
                <a:spcPts val="283"/>
              </a:spcBef>
              <a:buClr>
                <a:srgbClr val="ffffff"/>
              </a:buClr>
              <a:buSzPct val="45000"/>
              <a:buFont typeface="Wingdings" charset="2"/>
              <a:buChar char=""/>
            </a:pPr>
            <a:r>
              <a:rPr b="0" lang="el-GR" sz="2000" spc="-1" strike="noStrike">
                <a:solidFill>
                  <a:srgbClr val="ffffff"/>
                </a:solidFill>
                <a:latin typeface="Corbel"/>
              </a:rPr>
              <a:t>Seventh Outline Level</a:t>
            </a:r>
            <a:endParaRPr b="0" lang="el-GR" sz="2000" spc="-1" strike="noStrike">
              <a:solidFill>
                <a:srgbClr val="ffffff"/>
              </a:solidFill>
              <a:latin typeface="Corbe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62" name="PlaceHolder 1"/>
          <p:cNvSpPr>
            <a:spLocks noGrp="1"/>
          </p:cNvSpPr>
          <p:nvPr>
            <p:ph type="title"/>
          </p:nvPr>
        </p:nvSpPr>
        <p:spPr>
          <a:xfrm>
            <a:off x="1522440" y="274680"/>
            <a:ext cx="9143640" cy="1020240"/>
          </a:xfrm>
          <a:prstGeom prst="rect">
            <a:avLst/>
          </a:prstGeom>
          <a:noFill/>
          <a:ln w="0">
            <a:noFill/>
          </a:ln>
        </p:spPr>
        <p:txBody>
          <a:bodyPr anchor="b">
            <a:noAutofit/>
          </a:bodyPr>
          <a:p>
            <a:pPr indent="0">
              <a:lnSpc>
                <a:spcPct val="90000"/>
              </a:lnSpc>
              <a:buNone/>
            </a:pPr>
            <a:r>
              <a:rPr b="0" lang="el-GR" sz="3200" spc="-1" strike="noStrike">
                <a:solidFill>
                  <a:srgbClr val="ffffff"/>
                </a:solidFill>
                <a:latin typeface="Consolas"/>
              </a:rPr>
              <a:t>Στυλ κύριου τίτλου</a:t>
            </a:r>
            <a:endParaRPr b="0" lang="el-GR" sz="3200" spc="-1" strike="noStrike">
              <a:solidFill>
                <a:srgbClr val="ffffff"/>
              </a:solidFill>
              <a:latin typeface="Corbel"/>
            </a:endParaRPr>
          </a:p>
        </p:txBody>
      </p:sp>
      <p:grpSp>
        <p:nvGrpSpPr>
          <p:cNvPr id="163" name="Γραμμή"/>
          <p:cNvGrpSpPr/>
          <p:nvPr/>
        </p:nvGrpSpPr>
        <p:grpSpPr>
          <a:xfrm>
            <a:off x="1522440" y="1514520"/>
            <a:ext cx="10568880" cy="63720"/>
            <a:chOff x="1522440" y="1514520"/>
            <a:chExt cx="10568880" cy="63720"/>
          </a:xfrm>
        </p:grpSpPr>
        <p:sp>
          <p:nvSpPr>
            <p:cNvPr id="164" name="Ελεύθερη σχεδίαση 10"/>
            <p:cNvSpPr/>
            <p:nvPr/>
          </p:nvSpPr>
          <p:spPr>
            <a:xfrm>
              <a:off x="12028320" y="1525680"/>
              <a:ext cx="63000" cy="4680"/>
            </a:xfrm>
            <a:custGeom>
              <a:avLst/>
              <a:gdLst>
                <a:gd name="textAreaLeft" fmla="*/ 0 w 63000"/>
                <a:gd name="textAreaRight" fmla="*/ 63360 w 63000"/>
                <a:gd name="textAreaTop" fmla="*/ 0 h 4680"/>
                <a:gd name="textAreaBottom" fmla="*/ 5040 h 4680"/>
              </a:gdLst>
              <a:ahLst/>
              <a:rect l="textAreaLeft" t="textAreaTop" r="textAreaRight" b="textAreaBottom"/>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ln>
          </p:spPr>
          <p:style>
            <a:lnRef idx="0"/>
            <a:fillRef idx="0"/>
            <a:effectRef idx="0"/>
            <a:fontRef idx="minor"/>
          </p:style>
          <p:txBody>
            <a:bodyPr numCol="1" spcCol="0" tIns="5040" bIns="5040" anchor="t">
              <a:noAutofit/>
            </a:bodyPr>
            <a:p>
              <a:pPr>
                <a:lnSpc>
                  <a:spcPct val="100000"/>
                </a:lnSpc>
              </a:pPr>
              <a:endParaRPr b="0" lang="el-GR" sz="1800" spc="-1" strike="noStrike">
                <a:solidFill>
                  <a:srgbClr val="ffffff"/>
                </a:solidFill>
                <a:latin typeface="Corbel"/>
              </a:endParaRPr>
            </a:p>
          </p:txBody>
        </p:sp>
        <p:sp>
          <p:nvSpPr>
            <p:cNvPr id="165" name="Ελεύθερη σχεδίαση 11"/>
            <p:cNvSpPr/>
            <p:nvPr/>
          </p:nvSpPr>
          <p:spPr>
            <a:xfrm>
              <a:off x="12022200" y="1532880"/>
              <a:ext cx="18720" cy="720"/>
            </a:xfrm>
            <a:custGeom>
              <a:avLst/>
              <a:gdLst>
                <a:gd name="textAreaLeft" fmla="*/ 0 w 18720"/>
                <a:gd name="textAreaRight" fmla="*/ 19080 w 18720"/>
                <a:gd name="textAreaTop" fmla="*/ 0 h 720"/>
                <a:gd name="textAreaBottom" fmla="*/ 1080 h 720"/>
              </a:gdLst>
              <a:ahLst/>
              <a:rect l="textAreaLeft" t="textAreaTop" r="textAreaRight" b="textAreaBottom"/>
              <a:pathLst>
                <a:path w="20" h="2">
                  <a:moveTo>
                    <a:pt x="0" y="2"/>
                  </a:moveTo>
                  <a:lnTo>
                    <a:pt x="0" y="2"/>
                  </a:lnTo>
                  <a:lnTo>
                    <a:pt x="20" y="1"/>
                  </a:lnTo>
                  <a:cubicBezTo>
                    <a:pt x="16" y="0"/>
                    <a:pt x="11" y="0"/>
                    <a:pt x="0" y="2"/>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166" name="Ελεύθερη σχεδίαση 12"/>
            <p:cNvSpPr/>
            <p:nvPr/>
          </p:nvSpPr>
          <p:spPr>
            <a:xfrm>
              <a:off x="12041280" y="1531800"/>
              <a:ext cx="39240" cy="5760"/>
            </a:xfrm>
            <a:custGeom>
              <a:avLst/>
              <a:gdLst>
                <a:gd name="textAreaLeft" fmla="*/ 0 w 39240"/>
                <a:gd name="textAreaRight" fmla="*/ 39600 w 39240"/>
                <a:gd name="textAreaTop" fmla="*/ 0 h 5760"/>
                <a:gd name="textAreaBottom" fmla="*/ 6120 h 5760"/>
              </a:gdLst>
              <a:ahLst/>
              <a:rect l="textAreaLeft" t="textAreaTop" r="textAreaRight" b="textAreaBottom"/>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ln>
          </p:spPr>
          <p:style>
            <a:lnRef idx="0"/>
            <a:fillRef idx="0"/>
            <a:effectRef idx="0"/>
            <a:fontRef idx="minor"/>
          </p:style>
          <p:txBody>
            <a:bodyPr numCol="1" spcCol="0" tIns="6480" bIns="6480" anchor="t">
              <a:noAutofit/>
            </a:bodyPr>
            <a:p>
              <a:pPr>
                <a:lnSpc>
                  <a:spcPct val="100000"/>
                </a:lnSpc>
              </a:pPr>
              <a:endParaRPr b="0" lang="el-GR" sz="1800" spc="-1" strike="noStrike">
                <a:solidFill>
                  <a:srgbClr val="ffffff"/>
                </a:solidFill>
                <a:latin typeface="Corbel"/>
              </a:endParaRPr>
            </a:p>
          </p:txBody>
        </p:sp>
        <p:sp>
          <p:nvSpPr>
            <p:cNvPr id="167" name="Ελεύθερη σχεδίαση 15"/>
            <p:cNvSpPr/>
            <p:nvPr/>
          </p:nvSpPr>
          <p:spPr>
            <a:xfrm>
              <a:off x="11831760" y="1526760"/>
              <a:ext cx="42480" cy="4680"/>
            </a:xfrm>
            <a:custGeom>
              <a:avLst/>
              <a:gdLst>
                <a:gd name="textAreaLeft" fmla="*/ 0 w 42480"/>
                <a:gd name="textAreaRight" fmla="*/ 42840 w 42480"/>
                <a:gd name="textAreaTop" fmla="*/ 0 h 4680"/>
                <a:gd name="textAreaBottom" fmla="*/ 5040 h 4680"/>
              </a:gdLst>
              <a:ahLst/>
              <a:rect l="textAreaLeft" t="textAreaTop" r="textAreaRight" b="textAreaBottom"/>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ln>
          </p:spPr>
          <p:style>
            <a:lnRef idx="0"/>
            <a:fillRef idx="0"/>
            <a:effectRef idx="0"/>
            <a:fontRef idx="minor"/>
          </p:style>
          <p:txBody>
            <a:bodyPr numCol="1" spcCol="0" tIns="5040" bIns="5040" anchor="t">
              <a:noAutofit/>
            </a:bodyPr>
            <a:p>
              <a:pPr>
                <a:lnSpc>
                  <a:spcPct val="100000"/>
                </a:lnSpc>
              </a:pPr>
              <a:endParaRPr b="0" lang="el-GR" sz="1800" spc="-1" strike="noStrike">
                <a:solidFill>
                  <a:srgbClr val="ffffff"/>
                </a:solidFill>
                <a:latin typeface="Corbel"/>
              </a:endParaRPr>
            </a:p>
          </p:txBody>
        </p:sp>
        <p:sp>
          <p:nvSpPr>
            <p:cNvPr id="168" name="Ελεύθερη σχεδίαση 16"/>
            <p:cNvSpPr/>
            <p:nvPr/>
          </p:nvSpPr>
          <p:spPr>
            <a:xfrm>
              <a:off x="11809440" y="1531800"/>
              <a:ext cx="41040" cy="2160"/>
            </a:xfrm>
            <a:custGeom>
              <a:avLst/>
              <a:gdLst>
                <a:gd name="textAreaLeft" fmla="*/ 0 w 41040"/>
                <a:gd name="textAreaRight" fmla="*/ 41400 w 41040"/>
                <a:gd name="textAreaTop" fmla="*/ 0 h 2160"/>
                <a:gd name="textAreaBottom" fmla="*/ 2520 h 2160"/>
              </a:gdLst>
              <a:ahLst/>
              <a:rect l="textAreaLeft" t="textAreaTop" r="textAreaRight" b="textAreaBottom"/>
              <a:pathLst>
                <a:path w="44" h="3">
                  <a:moveTo>
                    <a:pt x="42" y="0"/>
                  </a:moveTo>
                  <a:lnTo>
                    <a:pt x="42" y="0"/>
                  </a:lnTo>
                  <a:lnTo>
                    <a:pt x="0" y="3"/>
                  </a:lnTo>
                  <a:cubicBezTo>
                    <a:pt x="37" y="3"/>
                    <a:pt x="44" y="2"/>
                    <a:pt x="42" y="0"/>
                  </a:cubicBez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169" name="Ελεύθερη σχεδίαση 17"/>
            <p:cNvSpPr/>
            <p:nvPr/>
          </p:nvSpPr>
          <p:spPr>
            <a:xfrm>
              <a:off x="12003120" y="1537920"/>
              <a:ext cx="77400" cy="3240"/>
            </a:xfrm>
            <a:custGeom>
              <a:avLst/>
              <a:gdLst>
                <a:gd name="textAreaLeft" fmla="*/ 0 w 77400"/>
                <a:gd name="textAreaRight" fmla="*/ 77760 w 77400"/>
                <a:gd name="textAreaTop" fmla="*/ 0 h 3240"/>
                <a:gd name="textAreaBottom" fmla="*/ 3600 h 3240"/>
              </a:gdLst>
              <a:ahLst/>
              <a:rect l="textAreaLeft" t="textAreaTop" r="textAreaRight" b="textAreaBottom"/>
              <a:pathLst>
                <a:path w="82" h="5">
                  <a:moveTo>
                    <a:pt x="14" y="5"/>
                  </a:moveTo>
                  <a:lnTo>
                    <a:pt x="14" y="5"/>
                  </a:lnTo>
                  <a:lnTo>
                    <a:pt x="82" y="0"/>
                  </a:lnTo>
                  <a:lnTo>
                    <a:pt x="0" y="5"/>
                  </a:lnTo>
                  <a:lnTo>
                    <a:pt x="14" y="5"/>
                  </a:lnTo>
                  <a:close/>
                </a:path>
              </a:pathLst>
            </a:custGeom>
            <a:solidFill>
              <a:schemeClr val="accent1"/>
            </a:solidFill>
            <a:ln w="0">
              <a:noFill/>
            </a:ln>
          </p:spPr>
          <p:style>
            <a:lnRef idx="0"/>
            <a:fillRef idx="0"/>
            <a:effectRef idx="0"/>
            <a:fontRef idx="minor"/>
          </p:style>
          <p:txBody>
            <a:bodyPr numCol="1" spcCol="0" tIns="3600" bIns="3600" anchor="t">
              <a:noAutofit/>
            </a:bodyPr>
            <a:p>
              <a:pPr>
                <a:lnSpc>
                  <a:spcPct val="100000"/>
                </a:lnSpc>
              </a:pPr>
              <a:endParaRPr b="0" lang="el-GR" sz="1800" spc="-1" strike="noStrike">
                <a:solidFill>
                  <a:srgbClr val="ffffff"/>
                </a:solidFill>
                <a:latin typeface="Corbel"/>
              </a:endParaRPr>
            </a:p>
          </p:txBody>
        </p:sp>
        <p:sp>
          <p:nvSpPr>
            <p:cNvPr id="170" name="Ελεύθερη σχεδίαση 18"/>
            <p:cNvSpPr/>
            <p:nvPr/>
          </p:nvSpPr>
          <p:spPr>
            <a:xfrm>
              <a:off x="11665080" y="1523160"/>
              <a:ext cx="39240" cy="4680"/>
            </a:xfrm>
            <a:custGeom>
              <a:avLst/>
              <a:gdLst>
                <a:gd name="textAreaLeft" fmla="*/ 0 w 39240"/>
                <a:gd name="textAreaRight" fmla="*/ 39600 w 39240"/>
                <a:gd name="textAreaTop" fmla="*/ 0 h 4680"/>
                <a:gd name="textAreaBottom" fmla="*/ 5040 h 4680"/>
              </a:gdLst>
              <a:ahLst/>
              <a:rect l="textAreaLeft" t="textAreaTop" r="textAreaRight" b="textAreaBottom"/>
              <a:pathLst>
                <a:path w="42" h="5">
                  <a:moveTo>
                    <a:pt x="19" y="4"/>
                  </a:moveTo>
                  <a:lnTo>
                    <a:pt x="19" y="4"/>
                  </a:lnTo>
                  <a:lnTo>
                    <a:pt x="42" y="0"/>
                  </a:lnTo>
                  <a:lnTo>
                    <a:pt x="0" y="5"/>
                  </a:lnTo>
                  <a:lnTo>
                    <a:pt x="19" y="4"/>
                  </a:lnTo>
                  <a:close/>
                </a:path>
              </a:pathLst>
            </a:custGeom>
            <a:solidFill>
              <a:schemeClr val="accent1"/>
            </a:solidFill>
            <a:ln w="0">
              <a:noFill/>
            </a:ln>
          </p:spPr>
          <p:style>
            <a:lnRef idx="0"/>
            <a:fillRef idx="0"/>
            <a:effectRef idx="0"/>
            <a:fontRef idx="minor"/>
          </p:style>
          <p:txBody>
            <a:bodyPr numCol="1" spcCol="0" tIns="5040" bIns="5040" anchor="t">
              <a:noAutofit/>
            </a:bodyPr>
            <a:p>
              <a:pPr>
                <a:lnSpc>
                  <a:spcPct val="100000"/>
                </a:lnSpc>
              </a:pPr>
              <a:endParaRPr b="0" lang="el-GR" sz="1800" spc="-1" strike="noStrike">
                <a:solidFill>
                  <a:srgbClr val="ffffff"/>
                </a:solidFill>
                <a:latin typeface="Corbel"/>
              </a:endParaRPr>
            </a:p>
          </p:txBody>
        </p:sp>
        <p:sp>
          <p:nvSpPr>
            <p:cNvPr id="171" name="Ελεύθερη σχεδίαση 19"/>
            <p:cNvSpPr/>
            <p:nvPr/>
          </p:nvSpPr>
          <p:spPr>
            <a:xfrm>
              <a:off x="11506320" y="1521720"/>
              <a:ext cx="91800" cy="4680"/>
            </a:xfrm>
            <a:custGeom>
              <a:avLst/>
              <a:gdLst>
                <a:gd name="textAreaLeft" fmla="*/ 0 w 91800"/>
                <a:gd name="textAreaRight" fmla="*/ 92160 w 91800"/>
                <a:gd name="textAreaTop" fmla="*/ 0 h 4680"/>
                <a:gd name="textAreaBottom" fmla="*/ 5040 h 4680"/>
              </a:gdLst>
              <a:ahLst/>
              <a:rect l="textAreaLeft" t="textAreaTop" r="textAreaRight" b="textAreaBottom"/>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ln>
          </p:spPr>
          <p:style>
            <a:lnRef idx="0"/>
            <a:fillRef idx="0"/>
            <a:effectRef idx="0"/>
            <a:fontRef idx="minor"/>
          </p:style>
          <p:txBody>
            <a:bodyPr numCol="1" spcCol="0" tIns="5040" bIns="5040" anchor="t">
              <a:noAutofit/>
            </a:bodyPr>
            <a:p>
              <a:pPr>
                <a:lnSpc>
                  <a:spcPct val="100000"/>
                </a:lnSpc>
              </a:pPr>
              <a:endParaRPr b="0" lang="el-GR" sz="1800" spc="-1" strike="noStrike">
                <a:solidFill>
                  <a:srgbClr val="ffffff"/>
                </a:solidFill>
                <a:latin typeface="Corbel"/>
              </a:endParaRPr>
            </a:p>
          </p:txBody>
        </p:sp>
        <p:sp>
          <p:nvSpPr>
            <p:cNvPr id="172" name="Ελεύθερη σχεδίαση 20"/>
            <p:cNvSpPr/>
            <p:nvPr/>
          </p:nvSpPr>
          <p:spPr>
            <a:xfrm>
              <a:off x="11471400" y="1525680"/>
              <a:ext cx="34560" cy="3240"/>
            </a:xfrm>
            <a:custGeom>
              <a:avLst/>
              <a:gdLst>
                <a:gd name="textAreaLeft" fmla="*/ 0 w 34560"/>
                <a:gd name="textAreaRight" fmla="*/ 34920 w 34560"/>
                <a:gd name="textAreaTop" fmla="*/ 0 h 3240"/>
                <a:gd name="textAreaBottom" fmla="*/ 3600 h 3240"/>
              </a:gdLst>
              <a:ahLst/>
              <a:rect l="textAreaLeft" t="textAreaTop" r="textAreaRight" b="textAreaBottom"/>
              <a:pathLst>
                <a:path w="36" h="3">
                  <a:moveTo>
                    <a:pt x="0" y="3"/>
                  </a:moveTo>
                  <a:lnTo>
                    <a:pt x="0" y="3"/>
                  </a:lnTo>
                  <a:cubicBezTo>
                    <a:pt x="11" y="2"/>
                    <a:pt x="23" y="1"/>
                    <a:pt x="36" y="0"/>
                  </a:cubicBezTo>
                  <a:cubicBezTo>
                    <a:pt x="24" y="0"/>
                    <a:pt x="12" y="1"/>
                    <a:pt x="0" y="3"/>
                  </a:cubicBezTo>
                  <a:close/>
                </a:path>
              </a:pathLst>
            </a:custGeom>
            <a:solidFill>
              <a:schemeClr val="accent1"/>
            </a:solidFill>
            <a:ln w="0">
              <a:noFill/>
            </a:ln>
          </p:spPr>
          <p:style>
            <a:lnRef idx="0"/>
            <a:fillRef idx="0"/>
            <a:effectRef idx="0"/>
            <a:fontRef idx="minor"/>
          </p:style>
          <p:txBody>
            <a:bodyPr numCol="1" spcCol="0" tIns="3600" bIns="3600" anchor="t">
              <a:noAutofit/>
            </a:bodyPr>
            <a:p>
              <a:pPr>
                <a:lnSpc>
                  <a:spcPct val="100000"/>
                </a:lnSpc>
              </a:pPr>
              <a:endParaRPr b="0" lang="el-GR" sz="1800" spc="-1" strike="noStrike">
                <a:solidFill>
                  <a:srgbClr val="ffffff"/>
                </a:solidFill>
                <a:latin typeface="Corbel"/>
              </a:endParaRPr>
            </a:p>
          </p:txBody>
        </p:sp>
        <p:sp>
          <p:nvSpPr>
            <p:cNvPr id="173" name="Ελεύθερη σχεδίαση 21"/>
            <p:cNvSpPr/>
            <p:nvPr/>
          </p:nvSpPr>
          <p:spPr>
            <a:xfrm>
              <a:off x="11711160" y="1529280"/>
              <a:ext cx="29880" cy="4680"/>
            </a:xfrm>
            <a:custGeom>
              <a:avLst/>
              <a:gdLst>
                <a:gd name="textAreaLeft" fmla="*/ 0 w 29880"/>
                <a:gd name="textAreaRight" fmla="*/ 30240 w 29880"/>
                <a:gd name="textAreaTop" fmla="*/ 0 h 4680"/>
                <a:gd name="textAreaBottom" fmla="*/ 5040 h 4680"/>
              </a:gdLst>
              <a:ahLst/>
              <a:rect l="textAreaLeft" t="textAreaTop" r="textAreaRight" b="textAreaBottom"/>
              <a:pathLst>
                <a:path w="32" h="5">
                  <a:moveTo>
                    <a:pt x="32" y="5"/>
                  </a:moveTo>
                  <a:lnTo>
                    <a:pt x="32" y="5"/>
                  </a:lnTo>
                  <a:cubicBezTo>
                    <a:pt x="29" y="4"/>
                    <a:pt x="23" y="1"/>
                    <a:pt x="0" y="0"/>
                  </a:cubicBezTo>
                  <a:lnTo>
                    <a:pt x="16" y="5"/>
                  </a:lnTo>
                  <a:lnTo>
                    <a:pt x="32" y="5"/>
                  </a:lnTo>
                  <a:close/>
                </a:path>
              </a:pathLst>
            </a:custGeom>
            <a:solidFill>
              <a:schemeClr val="accent1"/>
            </a:solidFill>
            <a:ln w="0">
              <a:noFill/>
            </a:ln>
          </p:spPr>
          <p:style>
            <a:lnRef idx="0"/>
            <a:fillRef idx="0"/>
            <a:effectRef idx="0"/>
            <a:fontRef idx="minor"/>
          </p:style>
          <p:txBody>
            <a:bodyPr numCol="1" spcCol="0" tIns="5040" bIns="5040" anchor="t">
              <a:noAutofit/>
            </a:bodyPr>
            <a:p>
              <a:pPr>
                <a:lnSpc>
                  <a:spcPct val="100000"/>
                </a:lnSpc>
              </a:pPr>
              <a:endParaRPr b="0" lang="el-GR" sz="1800" spc="-1" strike="noStrike">
                <a:solidFill>
                  <a:srgbClr val="ffffff"/>
                </a:solidFill>
                <a:latin typeface="Corbel"/>
              </a:endParaRPr>
            </a:p>
          </p:txBody>
        </p:sp>
        <p:sp>
          <p:nvSpPr>
            <p:cNvPr id="174" name="Ελεύθερη σχεδίαση 22"/>
            <p:cNvSpPr/>
            <p:nvPr/>
          </p:nvSpPr>
          <p:spPr>
            <a:xfrm>
              <a:off x="11692080" y="1532880"/>
              <a:ext cx="34560" cy="720"/>
            </a:xfrm>
            <a:custGeom>
              <a:avLst/>
              <a:gdLst>
                <a:gd name="textAreaLeft" fmla="*/ 0 w 34560"/>
                <a:gd name="textAreaRight" fmla="*/ 34920 w 34560"/>
                <a:gd name="textAreaTop" fmla="*/ 0 h 720"/>
                <a:gd name="textAreaBottom" fmla="*/ 1080 h 720"/>
              </a:gdLst>
              <a:ahLst/>
              <a:rect l="textAreaLeft" t="textAreaTop" r="textAreaRight" b="textAreaBottom"/>
              <a:pathLst>
                <a:path w="36" h="1">
                  <a:moveTo>
                    <a:pt x="36" y="1"/>
                  </a:moveTo>
                  <a:lnTo>
                    <a:pt x="36" y="1"/>
                  </a:lnTo>
                  <a:lnTo>
                    <a:pt x="35" y="1"/>
                  </a:lnTo>
                  <a:lnTo>
                    <a:pt x="0" y="0"/>
                  </a:lnTo>
                  <a:lnTo>
                    <a:pt x="36" y="1"/>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175" name="Ελεύθερη σχεδίαση 23"/>
            <p:cNvSpPr/>
            <p:nvPr/>
          </p:nvSpPr>
          <p:spPr>
            <a:xfrm>
              <a:off x="11741040" y="1534320"/>
              <a:ext cx="4320" cy="360"/>
            </a:xfrm>
            <a:custGeom>
              <a:avLst/>
              <a:gdLst>
                <a:gd name="textAreaLeft" fmla="*/ 0 w 4320"/>
                <a:gd name="textAreaRight" fmla="*/ 4680 w 4320"/>
                <a:gd name="textAreaTop" fmla="*/ 0 h 360"/>
                <a:gd name="textAreaBottom" fmla="*/ 720 h 360"/>
              </a:gdLst>
              <a:ahLst/>
              <a:rect l="textAreaLeft" t="textAreaTop" r="textAreaRight" b="textAreaBottom"/>
              <a:pathLst>
                <a:path w="5" h="0">
                  <a:moveTo>
                    <a:pt x="5" y="0"/>
                  </a:moveTo>
                  <a:lnTo>
                    <a:pt x="5" y="0"/>
                  </a:lnTo>
                  <a:lnTo>
                    <a:pt x="0" y="0"/>
                  </a:lnTo>
                  <a:cubicBezTo>
                    <a:pt x="2" y="0"/>
                    <a:pt x="3" y="0"/>
                    <a:pt x="5" y="0"/>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176" name="Ελεύθερη σχεδίαση 24"/>
            <p:cNvSpPr/>
            <p:nvPr/>
          </p:nvSpPr>
          <p:spPr>
            <a:xfrm>
              <a:off x="11841120" y="1537920"/>
              <a:ext cx="70920" cy="8280"/>
            </a:xfrm>
            <a:custGeom>
              <a:avLst/>
              <a:gdLst>
                <a:gd name="textAreaLeft" fmla="*/ 0 w 70920"/>
                <a:gd name="textAreaRight" fmla="*/ 71280 w 70920"/>
                <a:gd name="textAreaTop" fmla="*/ 0 h 8280"/>
                <a:gd name="textAreaBottom" fmla="*/ 8640 h 8280"/>
              </a:gdLst>
              <a:ahLst/>
              <a:rect l="textAreaLeft" t="textAreaTop" r="textAreaRight" b="textAreaBottom"/>
              <a:pathLst>
                <a:path w="75" h="9">
                  <a:moveTo>
                    <a:pt x="75" y="0"/>
                  </a:moveTo>
                  <a:lnTo>
                    <a:pt x="75" y="0"/>
                  </a:lnTo>
                  <a:cubicBezTo>
                    <a:pt x="51" y="3"/>
                    <a:pt x="0" y="5"/>
                    <a:pt x="49" y="9"/>
                  </a:cubicBezTo>
                  <a:cubicBezTo>
                    <a:pt x="66" y="6"/>
                    <a:pt x="38" y="4"/>
                    <a:pt x="75" y="0"/>
                  </a:cubicBezTo>
                  <a:close/>
                </a:path>
              </a:pathLst>
            </a:custGeom>
            <a:solidFill>
              <a:schemeClr val="accent1"/>
            </a:solidFill>
            <a:ln w="0">
              <a:noFill/>
            </a:ln>
          </p:spPr>
          <p:style>
            <a:lnRef idx="0"/>
            <a:fillRef idx="0"/>
            <a:effectRef idx="0"/>
            <a:fontRef idx="minor"/>
          </p:style>
          <p:txBody>
            <a:bodyPr numCol="1" spcCol="0" tIns="8640" bIns="8640" anchor="t">
              <a:noAutofit/>
            </a:bodyPr>
            <a:p>
              <a:pPr>
                <a:lnSpc>
                  <a:spcPct val="100000"/>
                </a:lnSpc>
              </a:pPr>
              <a:endParaRPr b="0" lang="el-GR" sz="1800" spc="-1" strike="noStrike">
                <a:solidFill>
                  <a:srgbClr val="ffffff"/>
                </a:solidFill>
                <a:latin typeface="Corbel"/>
              </a:endParaRPr>
            </a:p>
          </p:txBody>
        </p:sp>
        <p:sp>
          <p:nvSpPr>
            <p:cNvPr id="177" name="Ελεύθερη σχεδίαση 25"/>
            <p:cNvSpPr/>
            <p:nvPr/>
          </p:nvSpPr>
          <p:spPr>
            <a:xfrm>
              <a:off x="11764800" y="1535400"/>
              <a:ext cx="43920" cy="3240"/>
            </a:xfrm>
            <a:custGeom>
              <a:avLst/>
              <a:gdLst>
                <a:gd name="textAreaLeft" fmla="*/ 0 w 43920"/>
                <a:gd name="textAreaRight" fmla="*/ 44280 w 43920"/>
                <a:gd name="textAreaTop" fmla="*/ 0 h 3240"/>
                <a:gd name="textAreaBottom" fmla="*/ 3600 h 3240"/>
              </a:gdLst>
              <a:ahLst/>
              <a:rect l="textAreaLeft" t="textAreaTop" r="textAreaRight" b="textAreaBottom"/>
              <a:pathLst>
                <a:path w="47" h="4">
                  <a:moveTo>
                    <a:pt x="0" y="3"/>
                  </a:moveTo>
                  <a:lnTo>
                    <a:pt x="0" y="3"/>
                  </a:lnTo>
                  <a:lnTo>
                    <a:pt x="44" y="4"/>
                  </a:lnTo>
                  <a:cubicBezTo>
                    <a:pt x="43" y="3"/>
                    <a:pt x="35" y="1"/>
                    <a:pt x="47" y="0"/>
                  </a:cubicBezTo>
                  <a:lnTo>
                    <a:pt x="0" y="3"/>
                  </a:lnTo>
                  <a:close/>
                </a:path>
              </a:pathLst>
            </a:custGeom>
            <a:solidFill>
              <a:schemeClr val="accent1"/>
            </a:solidFill>
            <a:ln w="0">
              <a:noFill/>
            </a:ln>
          </p:spPr>
          <p:style>
            <a:lnRef idx="0"/>
            <a:fillRef idx="0"/>
            <a:effectRef idx="0"/>
            <a:fontRef idx="minor"/>
          </p:style>
          <p:txBody>
            <a:bodyPr numCol="1" spcCol="0" tIns="3600" bIns="3600" anchor="t">
              <a:noAutofit/>
            </a:bodyPr>
            <a:p>
              <a:pPr>
                <a:lnSpc>
                  <a:spcPct val="100000"/>
                </a:lnSpc>
              </a:pPr>
              <a:endParaRPr b="0" lang="el-GR" sz="1800" spc="-1" strike="noStrike">
                <a:solidFill>
                  <a:srgbClr val="ffffff"/>
                </a:solidFill>
                <a:latin typeface="Corbel"/>
              </a:endParaRPr>
            </a:p>
          </p:txBody>
        </p:sp>
        <p:sp>
          <p:nvSpPr>
            <p:cNvPr id="178" name="Ελεύθερη σχεδίαση 26"/>
            <p:cNvSpPr/>
            <p:nvPr/>
          </p:nvSpPr>
          <p:spPr>
            <a:xfrm>
              <a:off x="11744280" y="1537920"/>
              <a:ext cx="20160" cy="2160"/>
            </a:xfrm>
            <a:custGeom>
              <a:avLst/>
              <a:gdLst>
                <a:gd name="textAreaLeft" fmla="*/ 0 w 20160"/>
                <a:gd name="textAreaRight" fmla="*/ 20520 w 20160"/>
                <a:gd name="textAreaTop" fmla="*/ 0 h 2160"/>
                <a:gd name="textAreaBottom" fmla="*/ 2520 h 2160"/>
              </a:gdLst>
              <a:ahLst/>
              <a:rect l="textAreaLeft" t="textAreaTop" r="textAreaRight" b="textAreaBottom"/>
              <a:pathLst>
                <a:path w="22" h="2">
                  <a:moveTo>
                    <a:pt x="0" y="2"/>
                  </a:moveTo>
                  <a:lnTo>
                    <a:pt x="0" y="2"/>
                  </a:lnTo>
                  <a:lnTo>
                    <a:pt x="22" y="0"/>
                  </a:lnTo>
                  <a:lnTo>
                    <a:pt x="5" y="0"/>
                  </a:lnTo>
                  <a:lnTo>
                    <a:pt x="0" y="2"/>
                  </a:ln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179" name="Ελεύθερη σχεδίαση 27"/>
            <p:cNvSpPr/>
            <p:nvPr/>
          </p:nvSpPr>
          <p:spPr>
            <a:xfrm>
              <a:off x="11482560" y="1531800"/>
              <a:ext cx="85320" cy="3240"/>
            </a:xfrm>
            <a:custGeom>
              <a:avLst/>
              <a:gdLst>
                <a:gd name="textAreaLeft" fmla="*/ 0 w 85320"/>
                <a:gd name="textAreaRight" fmla="*/ 85680 w 85320"/>
                <a:gd name="textAreaTop" fmla="*/ 0 h 3240"/>
                <a:gd name="textAreaBottom" fmla="*/ 3600 h 3240"/>
              </a:gdLst>
              <a:ahLst/>
              <a:rect l="textAreaLeft" t="textAreaTop" r="textAreaRight" b="textAreaBottom"/>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ln>
          </p:spPr>
          <p:style>
            <a:lnRef idx="0"/>
            <a:fillRef idx="0"/>
            <a:effectRef idx="0"/>
            <a:fontRef idx="minor"/>
          </p:style>
          <p:txBody>
            <a:bodyPr numCol="1" spcCol="0" tIns="3600" bIns="3600" anchor="t">
              <a:noAutofit/>
            </a:bodyPr>
            <a:p>
              <a:pPr>
                <a:lnSpc>
                  <a:spcPct val="100000"/>
                </a:lnSpc>
              </a:pPr>
              <a:endParaRPr b="0" lang="el-GR" sz="1800" spc="-1" strike="noStrike">
                <a:solidFill>
                  <a:srgbClr val="ffffff"/>
                </a:solidFill>
                <a:latin typeface="Corbel"/>
              </a:endParaRPr>
            </a:p>
          </p:txBody>
        </p:sp>
        <p:sp>
          <p:nvSpPr>
            <p:cNvPr id="180" name="Ελεύθερη σχεδίαση 28"/>
            <p:cNvSpPr/>
            <p:nvPr/>
          </p:nvSpPr>
          <p:spPr>
            <a:xfrm>
              <a:off x="11626920" y="1532880"/>
              <a:ext cx="4320" cy="720"/>
            </a:xfrm>
            <a:custGeom>
              <a:avLst/>
              <a:gdLst>
                <a:gd name="textAreaLeft" fmla="*/ 0 w 4320"/>
                <a:gd name="textAreaRight" fmla="*/ 4680 w 4320"/>
                <a:gd name="textAreaTop" fmla="*/ 0 h 720"/>
                <a:gd name="textAreaBottom" fmla="*/ 1080 h 720"/>
              </a:gdLst>
              <a:ahLst/>
              <a:rect l="textAreaLeft" t="textAreaTop" r="textAreaRight" b="textAreaBottom"/>
              <a:pathLst>
                <a:path w="5" h="1">
                  <a:moveTo>
                    <a:pt x="5" y="0"/>
                  </a:moveTo>
                  <a:lnTo>
                    <a:pt x="5" y="0"/>
                  </a:lnTo>
                  <a:lnTo>
                    <a:pt x="0" y="1"/>
                  </a:lnTo>
                  <a:cubicBezTo>
                    <a:pt x="3" y="1"/>
                    <a:pt x="5" y="1"/>
                    <a:pt x="5" y="0"/>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181" name="Ελεύθερη σχεδίαση 29"/>
            <p:cNvSpPr/>
            <p:nvPr/>
          </p:nvSpPr>
          <p:spPr>
            <a:xfrm>
              <a:off x="11261880" y="1534320"/>
              <a:ext cx="4320" cy="360"/>
            </a:xfrm>
            <a:custGeom>
              <a:avLst/>
              <a:gdLst>
                <a:gd name="textAreaLeft" fmla="*/ 0 w 4320"/>
                <a:gd name="textAreaRight" fmla="*/ 4680 w 4320"/>
                <a:gd name="textAreaTop" fmla="*/ 0 h 360"/>
                <a:gd name="textAreaBottom" fmla="*/ 720 h 360"/>
              </a:gdLst>
              <a:ahLst/>
              <a:rect l="textAreaLeft" t="textAreaTop" r="textAreaRight" b="textAreaBottom"/>
              <a:pathLst>
                <a:path w="5" h="1">
                  <a:moveTo>
                    <a:pt x="0" y="0"/>
                  </a:moveTo>
                  <a:lnTo>
                    <a:pt x="0" y="0"/>
                  </a:lnTo>
                  <a:lnTo>
                    <a:pt x="4" y="1"/>
                  </a:lnTo>
                  <a:cubicBezTo>
                    <a:pt x="4" y="1"/>
                    <a:pt x="4" y="0"/>
                    <a:pt x="5" y="0"/>
                  </a:cubicBezTo>
                  <a:lnTo>
                    <a:pt x="0" y="0"/>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182" name="Ελεύθερη σχεδίαση 30"/>
            <p:cNvSpPr/>
            <p:nvPr/>
          </p:nvSpPr>
          <p:spPr>
            <a:xfrm>
              <a:off x="11553840" y="1534320"/>
              <a:ext cx="43920" cy="2160"/>
            </a:xfrm>
            <a:custGeom>
              <a:avLst/>
              <a:gdLst>
                <a:gd name="textAreaLeft" fmla="*/ 0 w 43920"/>
                <a:gd name="textAreaRight" fmla="*/ 44280 w 43920"/>
                <a:gd name="textAreaTop" fmla="*/ 0 h 2160"/>
                <a:gd name="textAreaBottom" fmla="*/ 2520 h 2160"/>
              </a:gdLst>
              <a:ahLst/>
              <a:rect l="textAreaLeft" t="textAreaTop" r="textAreaRight" b="textAreaBottom"/>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183" name="Ελεύθερη σχεδίαση 31"/>
            <p:cNvSpPr/>
            <p:nvPr/>
          </p:nvSpPr>
          <p:spPr>
            <a:xfrm>
              <a:off x="11409480" y="1529280"/>
              <a:ext cx="31320" cy="2160"/>
            </a:xfrm>
            <a:custGeom>
              <a:avLst/>
              <a:gdLst>
                <a:gd name="textAreaLeft" fmla="*/ 0 w 31320"/>
                <a:gd name="textAreaRight" fmla="*/ 31680 w 31320"/>
                <a:gd name="textAreaTop" fmla="*/ 0 h 2160"/>
                <a:gd name="textAreaBottom" fmla="*/ 2520 h 2160"/>
              </a:gdLst>
              <a:ahLst/>
              <a:rect l="textAreaLeft" t="textAreaTop" r="textAreaRight" b="textAreaBottom"/>
              <a:pathLst>
                <a:path w="33" h="3">
                  <a:moveTo>
                    <a:pt x="0" y="1"/>
                  </a:moveTo>
                  <a:lnTo>
                    <a:pt x="0" y="1"/>
                  </a:lnTo>
                  <a:cubicBezTo>
                    <a:pt x="10" y="2"/>
                    <a:pt x="21" y="3"/>
                    <a:pt x="33" y="3"/>
                  </a:cubicBezTo>
                  <a:cubicBezTo>
                    <a:pt x="23" y="2"/>
                    <a:pt x="3" y="0"/>
                    <a:pt x="0" y="1"/>
                  </a:cubicBez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184" name="Ελεύθερη σχεδίαση 32"/>
            <p:cNvSpPr/>
            <p:nvPr/>
          </p:nvSpPr>
          <p:spPr>
            <a:xfrm>
              <a:off x="11619000" y="1531800"/>
              <a:ext cx="6120" cy="360"/>
            </a:xfrm>
            <a:custGeom>
              <a:avLst/>
              <a:gdLst>
                <a:gd name="textAreaLeft" fmla="*/ 0 w 6120"/>
                <a:gd name="textAreaRight" fmla="*/ 6480 w 6120"/>
                <a:gd name="textAreaTop" fmla="*/ 0 h 360"/>
                <a:gd name="textAreaBottom" fmla="*/ 720 h 360"/>
              </a:gdLst>
              <a:ahLst/>
              <a:rect l="textAreaLeft" t="textAreaTop" r="textAreaRight" b="textAreaBottom"/>
              <a:pathLst>
                <a:path w="6" h="1">
                  <a:moveTo>
                    <a:pt x="3" y="1"/>
                  </a:moveTo>
                  <a:lnTo>
                    <a:pt x="3" y="1"/>
                  </a:lnTo>
                  <a:lnTo>
                    <a:pt x="6" y="1"/>
                  </a:lnTo>
                  <a:cubicBezTo>
                    <a:pt x="0" y="0"/>
                    <a:pt x="0" y="1"/>
                    <a:pt x="3" y="1"/>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185" name="Ελεύθερη σχεδίαση 33"/>
            <p:cNvSpPr/>
            <p:nvPr/>
          </p:nvSpPr>
          <p:spPr>
            <a:xfrm>
              <a:off x="11598120" y="1531800"/>
              <a:ext cx="28080" cy="2160"/>
            </a:xfrm>
            <a:custGeom>
              <a:avLst/>
              <a:gdLst>
                <a:gd name="textAreaLeft" fmla="*/ 0 w 28080"/>
                <a:gd name="textAreaRight" fmla="*/ 28440 w 28080"/>
                <a:gd name="textAreaTop" fmla="*/ 0 h 2160"/>
                <a:gd name="textAreaBottom" fmla="*/ 2520 h 2160"/>
              </a:gdLst>
              <a:ahLst/>
              <a:rect l="textAreaLeft" t="textAreaTop" r="textAreaRight" b="textAreaBottom"/>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186" name="Ελεύθερη σχεδίαση 34"/>
            <p:cNvSpPr/>
            <p:nvPr/>
          </p:nvSpPr>
          <p:spPr>
            <a:xfrm>
              <a:off x="11138040" y="1534320"/>
              <a:ext cx="188640" cy="23040"/>
            </a:xfrm>
            <a:custGeom>
              <a:avLst/>
              <a:gdLst>
                <a:gd name="textAreaLeft" fmla="*/ 0 w 188640"/>
                <a:gd name="textAreaRight" fmla="*/ 189000 w 188640"/>
                <a:gd name="textAreaTop" fmla="*/ 0 h 23040"/>
                <a:gd name="textAreaBottom" fmla="*/ 23400 h 23040"/>
              </a:gdLst>
              <a:ahLst/>
              <a:rect l="textAreaLeft" t="textAreaTop" r="textAreaRight" b="textAreaBottom"/>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ln>
          </p:spPr>
          <p:style>
            <a:lnRef idx="0"/>
            <a:fillRef idx="0"/>
            <a:effectRef idx="0"/>
            <a:fontRef idx="minor"/>
          </p:style>
          <p:txBody>
            <a:bodyPr numCol="1" spcCol="0" tIns="23760" bIns="23760" anchor="t">
              <a:noAutofit/>
            </a:bodyPr>
            <a:p>
              <a:pPr>
                <a:lnSpc>
                  <a:spcPct val="100000"/>
                </a:lnSpc>
              </a:pPr>
              <a:endParaRPr b="0" lang="el-GR" sz="1800" spc="-1" strike="noStrike">
                <a:solidFill>
                  <a:srgbClr val="ffffff"/>
                </a:solidFill>
                <a:latin typeface="Corbel"/>
              </a:endParaRPr>
            </a:p>
          </p:txBody>
        </p:sp>
        <p:sp>
          <p:nvSpPr>
            <p:cNvPr id="187" name="Ελεύθερη σχεδίαση 35"/>
            <p:cNvSpPr/>
            <p:nvPr/>
          </p:nvSpPr>
          <p:spPr>
            <a:xfrm>
              <a:off x="11266560" y="1529280"/>
              <a:ext cx="95040" cy="4680"/>
            </a:xfrm>
            <a:custGeom>
              <a:avLst/>
              <a:gdLst>
                <a:gd name="textAreaLeft" fmla="*/ 0 w 95040"/>
                <a:gd name="textAreaRight" fmla="*/ 95400 w 95040"/>
                <a:gd name="textAreaTop" fmla="*/ 0 h 4680"/>
                <a:gd name="textAreaBottom" fmla="*/ 5040 h 4680"/>
              </a:gdLst>
              <a:ahLst/>
              <a:rect l="textAreaLeft" t="textAreaTop" r="textAreaRight" b="textAreaBottom"/>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ln>
          </p:spPr>
          <p:style>
            <a:lnRef idx="0"/>
            <a:fillRef idx="0"/>
            <a:effectRef idx="0"/>
            <a:fontRef idx="minor"/>
          </p:style>
          <p:txBody>
            <a:bodyPr numCol="1" spcCol="0" tIns="5040" bIns="5040" anchor="t">
              <a:noAutofit/>
            </a:bodyPr>
            <a:p>
              <a:pPr>
                <a:lnSpc>
                  <a:spcPct val="100000"/>
                </a:lnSpc>
              </a:pPr>
              <a:endParaRPr b="0" lang="el-GR" sz="1800" spc="-1" strike="noStrike">
                <a:solidFill>
                  <a:srgbClr val="ffffff"/>
                </a:solidFill>
                <a:latin typeface="Corbel"/>
              </a:endParaRPr>
            </a:p>
          </p:txBody>
        </p:sp>
        <p:sp>
          <p:nvSpPr>
            <p:cNvPr id="188" name="Ελεύθερη σχεδίαση 36"/>
            <p:cNvSpPr/>
            <p:nvPr/>
          </p:nvSpPr>
          <p:spPr>
            <a:xfrm>
              <a:off x="11361600" y="1531800"/>
              <a:ext cx="134640" cy="11880"/>
            </a:xfrm>
            <a:custGeom>
              <a:avLst/>
              <a:gdLst>
                <a:gd name="textAreaLeft" fmla="*/ 0 w 134640"/>
                <a:gd name="textAreaRight" fmla="*/ 135000 w 134640"/>
                <a:gd name="textAreaTop" fmla="*/ 0 h 11880"/>
                <a:gd name="textAreaBottom" fmla="*/ 12240 h 11880"/>
              </a:gdLst>
              <a:ahLst/>
              <a:rect l="textAreaLeft" t="textAreaTop" r="textAreaRight" b="textAreaBottom"/>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ln>
          </p:spPr>
          <p:style>
            <a:lnRef idx="0"/>
            <a:fillRef idx="0"/>
            <a:effectRef idx="0"/>
            <a:fontRef idx="minor"/>
          </p:style>
          <p:txBody>
            <a:bodyPr numCol="1" spcCol="0" tIns="12240" bIns="12240" anchor="t">
              <a:noAutofit/>
            </a:bodyPr>
            <a:p>
              <a:pPr>
                <a:lnSpc>
                  <a:spcPct val="100000"/>
                </a:lnSpc>
              </a:pPr>
              <a:endParaRPr b="0" lang="el-GR" sz="1800" spc="-1" strike="noStrike">
                <a:solidFill>
                  <a:srgbClr val="ffffff"/>
                </a:solidFill>
                <a:latin typeface="Corbel"/>
              </a:endParaRPr>
            </a:p>
          </p:txBody>
        </p:sp>
        <p:sp>
          <p:nvSpPr>
            <p:cNvPr id="189" name="Ελεύθερη σχεδίαση 37"/>
            <p:cNvSpPr/>
            <p:nvPr/>
          </p:nvSpPr>
          <p:spPr>
            <a:xfrm>
              <a:off x="11834640" y="1552680"/>
              <a:ext cx="9000" cy="720"/>
            </a:xfrm>
            <a:custGeom>
              <a:avLst/>
              <a:gdLst>
                <a:gd name="textAreaLeft" fmla="*/ 0 w 9000"/>
                <a:gd name="textAreaRight" fmla="*/ 9360 w 9000"/>
                <a:gd name="textAreaTop" fmla="*/ 0 h 720"/>
                <a:gd name="textAreaBottom" fmla="*/ 1080 h 720"/>
              </a:gdLst>
              <a:ahLst/>
              <a:rect l="textAreaLeft" t="textAreaTop" r="textAreaRight" b="textAreaBottom"/>
              <a:pathLst>
                <a:path w="11" h="1">
                  <a:moveTo>
                    <a:pt x="11" y="1"/>
                  </a:moveTo>
                  <a:lnTo>
                    <a:pt x="11" y="1"/>
                  </a:lnTo>
                  <a:cubicBezTo>
                    <a:pt x="8" y="1"/>
                    <a:pt x="8" y="1"/>
                    <a:pt x="8" y="0"/>
                  </a:cubicBezTo>
                  <a:cubicBezTo>
                    <a:pt x="2" y="1"/>
                    <a:pt x="0" y="1"/>
                    <a:pt x="11" y="1"/>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190" name="Ελεύθερη σχεδίαση 38"/>
            <p:cNvSpPr/>
            <p:nvPr/>
          </p:nvSpPr>
          <p:spPr>
            <a:xfrm>
              <a:off x="11764800" y="1542960"/>
              <a:ext cx="117000" cy="9360"/>
            </a:xfrm>
            <a:custGeom>
              <a:avLst/>
              <a:gdLst>
                <a:gd name="textAreaLeft" fmla="*/ 0 w 117000"/>
                <a:gd name="textAreaRight" fmla="*/ 117360 w 117000"/>
                <a:gd name="textAreaTop" fmla="*/ 0 h 9360"/>
                <a:gd name="textAreaBottom" fmla="*/ 9720 h 9360"/>
              </a:gdLst>
              <a:ahLst/>
              <a:rect l="textAreaLeft" t="textAreaTop" r="textAreaRight" b="textAreaBottom"/>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ln>
          </p:spPr>
          <p:style>
            <a:lnRef idx="0"/>
            <a:fillRef idx="0"/>
            <a:effectRef idx="0"/>
            <a:fontRef idx="minor"/>
          </p:style>
          <p:txBody>
            <a:bodyPr numCol="1" spcCol="0" tIns="10080" bIns="10080" anchor="t">
              <a:noAutofit/>
            </a:bodyPr>
            <a:p>
              <a:pPr>
                <a:lnSpc>
                  <a:spcPct val="100000"/>
                </a:lnSpc>
              </a:pPr>
              <a:endParaRPr b="0" lang="el-GR" sz="1800" spc="-1" strike="noStrike">
                <a:solidFill>
                  <a:srgbClr val="ffffff"/>
                </a:solidFill>
                <a:latin typeface="Corbel"/>
              </a:endParaRPr>
            </a:p>
          </p:txBody>
        </p:sp>
        <p:sp>
          <p:nvSpPr>
            <p:cNvPr id="191" name="Ελεύθερη σχεδίαση 39"/>
            <p:cNvSpPr/>
            <p:nvPr/>
          </p:nvSpPr>
          <p:spPr>
            <a:xfrm>
              <a:off x="11555280" y="1544040"/>
              <a:ext cx="69480" cy="4680"/>
            </a:xfrm>
            <a:custGeom>
              <a:avLst/>
              <a:gdLst>
                <a:gd name="textAreaLeft" fmla="*/ 0 w 69480"/>
                <a:gd name="textAreaRight" fmla="*/ 69840 w 69480"/>
                <a:gd name="textAreaTop" fmla="*/ 0 h 4680"/>
                <a:gd name="textAreaBottom" fmla="*/ 5040 h 4680"/>
              </a:gdLst>
              <a:ahLst/>
              <a:rect l="textAreaLeft" t="textAreaTop" r="textAreaRight" b="textAreaBottom"/>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ln>
          </p:spPr>
          <p:style>
            <a:lnRef idx="0"/>
            <a:fillRef idx="0"/>
            <a:effectRef idx="0"/>
            <a:fontRef idx="minor"/>
          </p:style>
          <p:txBody>
            <a:bodyPr numCol="1" spcCol="0" tIns="5040" bIns="5040" anchor="t">
              <a:noAutofit/>
            </a:bodyPr>
            <a:p>
              <a:pPr>
                <a:lnSpc>
                  <a:spcPct val="100000"/>
                </a:lnSpc>
              </a:pPr>
              <a:endParaRPr b="0" lang="el-GR" sz="1800" spc="-1" strike="noStrike">
                <a:solidFill>
                  <a:srgbClr val="ffffff"/>
                </a:solidFill>
                <a:latin typeface="Corbel"/>
              </a:endParaRPr>
            </a:p>
          </p:txBody>
        </p:sp>
        <p:sp>
          <p:nvSpPr>
            <p:cNvPr id="192" name="Ελεύθερη σχεδίαση 40"/>
            <p:cNvSpPr/>
            <p:nvPr/>
          </p:nvSpPr>
          <p:spPr>
            <a:xfrm>
              <a:off x="11223720" y="1527840"/>
              <a:ext cx="37800" cy="5760"/>
            </a:xfrm>
            <a:custGeom>
              <a:avLst/>
              <a:gdLst>
                <a:gd name="textAreaLeft" fmla="*/ 0 w 37800"/>
                <a:gd name="textAreaRight" fmla="*/ 38160 w 37800"/>
                <a:gd name="textAreaTop" fmla="*/ 0 h 5760"/>
                <a:gd name="textAreaBottom" fmla="*/ 6120 h 5760"/>
              </a:gdLst>
              <a:ahLst/>
              <a:rect l="textAreaLeft" t="textAreaTop" r="textAreaRight" b="textAreaBottom"/>
              <a:pathLst>
                <a:path w="40" h="7">
                  <a:moveTo>
                    <a:pt x="31" y="5"/>
                  </a:moveTo>
                  <a:lnTo>
                    <a:pt x="31" y="5"/>
                  </a:lnTo>
                  <a:lnTo>
                    <a:pt x="40" y="0"/>
                  </a:lnTo>
                  <a:lnTo>
                    <a:pt x="0" y="7"/>
                  </a:lnTo>
                  <a:lnTo>
                    <a:pt x="31" y="5"/>
                  </a:lnTo>
                  <a:close/>
                </a:path>
              </a:pathLst>
            </a:custGeom>
            <a:solidFill>
              <a:schemeClr val="accent1"/>
            </a:solidFill>
            <a:ln w="0">
              <a:noFill/>
            </a:ln>
          </p:spPr>
          <p:style>
            <a:lnRef idx="0"/>
            <a:fillRef idx="0"/>
            <a:effectRef idx="0"/>
            <a:fontRef idx="minor"/>
          </p:style>
          <p:txBody>
            <a:bodyPr numCol="1" spcCol="0" tIns="6480" bIns="6480" anchor="t">
              <a:noAutofit/>
            </a:bodyPr>
            <a:p>
              <a:pPr>
                <a:lnSpc>
                  <a:spcPct val="100000"/>
                </a:lnSpc>
              </a:pPr>
              <a:endParaRPr b="0" lang="el-GR" sz="1800" spc="-1" strike="noStrike">
                <a:solidFill>
                  <a:srgbClr val="ffffff"/>
                </a:solidFill>
                <a:latin typeface="Corbel"/>
              </a:endParaRPr>
            </a:p>
          </p:txBody>
        </p:sp>
        <p:sp>
          <p:nvSpPr>
            <p:cNvPr id="193" name="Ελεύθερη σχεδίαση 41"/>
            <p:cNvSpPr/>
            <p:nvPr/>
          </p:nvSpPr>
          <p:spPr>
            <a:xfrm>
              <a:off x="11145960" y="1529280"/>
              <a:ext cx="21960" cy="2160"/>
            </a:xfrm>
            <a:custGeom>
              <a:avLst/>
              <a:gdLst>
                <a:gd name="textAreaLeft" fmla="*/ 0 w 21960"/>
                <a:gd name="textAreaRight" fmla="*/ 22320 w 21960"/>
                <a:gd name="textAreaTop" fmla="*/ 0 h 2160"/>
                <a:gd name="textAreaBottom" fmla="*/ 2520 h 2160"/>
              </a:gdLst>
              <a:ahLst/>
              <a:rect l="textAreaLeft" t="textAreaTop" r="textAreaRight" b="textAreaBottom"/>
              <a:pathLst>
                <a:path w="24" h="4">
                  <a:moveTo>
                    <a:pt x="21" y="4"/>
                  </a:moveTo>
                  <a:lnTo>
                    <a:pt x="21" y="4"/>
                  </a:lnTo>
                  <a:lnTo>
                    <a:pt x="24" y="0"/>
                  </a:lnTo>
                  <a:lnTo>
                    <a:pt x="0" y="3"/>
                  </a:lnTo>
                  <a:lnTo>
                    <a:pt x="21" y="4"/>
                  </a:ln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194" name="Ελεύθερη σχεδίαση 42"/>
            <p:cNvSpPr/>
            <p:nvPr/>
          </p:nvSpPr>
          <p:spPr>
            <a:xfrm>
              <a:off x="6197760" y="1566000"/>
              <a:ext cx="20160" cy="720"/>
            </a:xfrm>
            <a:custGeom>
              <a:avLst/>
              <a:gdLst>
                <a:gd name="textAreaLeft" fmla="*/ 0 w 20160"/>
                <a:gd name="textAreaRight" fmla="*/ 20520 w 20160"/>
                <a:gd name="textAreaTop" fmla="*/ 0 h 720"/>
                <a:gd name="textAreaBottom" fmla="*/ 1080 h 720"/>
              </a:gdLst>
              <a:ahLst/>
              <a:rect l="textAreaLeft" t="textAreaTop" r="textAreaRight" b="textAreaBottom"/>
              <a:pathLst>
                <a:path w="21" h="1">
                  <a:moveTo>
                    <a:pt x="21" y="0"/>
                  </a:moveTo>
                  <a:lnTo>
                    <a:pt x="21" y="0"/>
                  </a:lnTo>
                  <a:lnTo>
                    <a:pt x="0" y="1"/>
                  </a:lnTo>
                  <a:cubicBezTo>
                    <a:pt x="10" y="0"/>
                    <a:pt x="16" y="0"/>
                    <a:pt x="21" y="0"/>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195" name="Ελεύθερη σχεδίαση 43"/>
            <p:cNvSpPr/>
            <p:nvPr/>
          </p:nvSpPr>
          <p:spPr>
            <a:xfrm>
              <a:off x="6356520" y="1564920"/>
              <a:ext cx="9000" cy="720"/>
            </a:xfrm>
            <a:custGeom>
              <a:avLst/>
              <a:gdLst>
                <a:gd name="textAreaLeft" fmla="*/ 0 w 9000"/>
                <a:gd name="textAreaRight" fmla="*/ 9360 w 9000"/>
                <a:gd name="textAreaTop" fmla="*/ 0 h 720"/>
                <a:gd name="textAreaBottom" fmla="*/ 1080 h 720"/>
              </a:gdLst>
              <a:ahLst/>
              <a:rect l="textAreaLeft" t="textAreaTop" r="textAreaRight" b="textAreaBottom"/>
              <a:pathLst>
                <a:path w="10" h="2">
                  <a:moveTo>
                    <a:pt x="6" y="2"/>
                  </a:moveTo>
                  <a:lnTo>
                    <a:pt x="6" y="2"/>
                  </a:lnTo>
                  <a:lnTo>
                    <a:pt x="10" y="0"/>
                  </a:lnTo>
                  <a:cubicBezTo>
                    <a:pt x="3" y="1"/>
                    <a:pt x="0" y="2"/>
                    <a:pt x="6" y="2"/>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196" name="Ελεύθερη σχεδίαση 44"/>
            <p:cNvSpPr/>
            <p:nvPr/>
          </p:nvSpPr>
          <p:spPr>
            <a:xfrm>
              <a:off x="8950320" y="1521720"/>
              <a:ext cx="61560" cy="7200"/>
            </a:xfrm>
            <a:custGeom>
              <a:avLst/>
              <a:gdLst>
                <a:gd name="textAreaLeft" fmla="*/ 0 w 61560"/>
                <a:gd name="textAreaRight" fmla="*/ 61920 w 61560"/>
                <a:gd name="textAreaTop" fmla="*/ 0 h 7200"/>
                <a:gd name="textAreaBottom" fmla="*/ 7560 h 7200"/>
              </a:gdLst>
              <a:ahLst/>
              <a:rect l="textAreaLeft" t="textAreaTop" r="textAreaRight" b="textAreaBottom"/>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ln>
          </p:spPr>
          <p:style>
            <a:lnRef idx="0"/>
            <a:fillRef idx="0"/>
            <a:effectRef idx="0"/>
            <a:fontRef idx="minor"/>
          </p:style>
          <p:txBody>
            <a:bodyPr numCol="1" spcCol="0" tIns="7920" bIns="7920" anchor="t">
              <a:noAutofit/>
            </a:bodyPr>
            <a:p>
              <a:pPr>
                <a:lnSpc>
                  <a:spcPct val="100000"/>
                </a:lnSpc>
              </a:pPr>
              <a:endParaRPr b="0" lang="el-GR" sz="1800" spc="-1" strike="noStrike">
                <a:solidFill>
                  <a:srgbClr val="ffffff"/>
                </a:solidFill>
                <a:latin typeface="Corbel"/>
              </a:endParaRPr>
            </a:p>
          </p:txBody>
        </p:sp>
        <p:sp>
          <p:nvSpPr>
            <p:cNvPr id="197" name="Ελεύθερη σχεδίαση 45"/>
            <p:cNvSpPr/>
            <p:nvPr/>
          </p:nvSpPr>
          <p:spPr>
            <a:xfrm>
              <a:off x="7537320" y="1546560"/>
              <a:ext cx="28080" cy="3240"/>
            </a:xfrm>
            <a:custGeom>
              <a:avLst/>
              <a:gdLst>
                <a:gd name="textAreaLeft" fmla="*/ 0 w 28080"/>
                <a:gd name="textAreaRight" fmla="*/ 28440 w 28080"/>
                <a:gd name="textAreaTop" fmla="*/ 0 h 3240"/>
                <a:gd name="textAreaBottom" fmla="*/ 3600 h 3240"/>
              </a:gdLst>
              <a:ahLst/>
              <a:rect l="textAreaLeft" t="textAreaTop" r="textAreaRight" b="textAreaBottom"/>
              <a:pathLst>
                <a:path w="29" h="4">
                  <a:moveTo>
                    <a:pt x="0" y="3"/>
                  </a:moveTo>
                  <a:lnTo>
                    <a:pt x="0" y="3"/>
                  </a:lnTo>
                  <a:lnTo>
                    <a:pt x="9" y="4"/>
                  </a:lnTo>
                  <a:lnTo>
                    <a:pt x="29" y="0"/>
                  </a:lnTo>
                  <a:lnTo>
                    <a:pt x="0" y="3"/>
                  </a:lnTo>
                  <a:close/>
                </a:path>
              </a:pathLst>
            </a:custGeom>
            <a:solidFill>
              <a:schemeClr val="accent1"/>
            </a:solidFill>
            <a:ln w="0">
              <a:noFill/>
            </a:ln>
          </p:spPr>
          <p:style>
            <a:lnRef idx="0"/>
            <a:fillRef idx="0"/>
            <a:effectRef idx="0"/>
            <a:fontRef idx="minor"/>
          </p:style>
          <p:txBody>
            <a:bodyPr numCol="1" spcCol="0" tIns="3600" bIns="3600" anchor="t">
              <a:noAutofit/>
            </a:bodyPr>
            <a:p>
              <a:pPr>
                <a:lnSpc>
                  <a:spcPct val="100000"/>
                </a:lnSpc>
              </a:pPr>
              <a:endParaRPr b="0" lang="el-GR" sz="1800" spc="-1" strike="noStrike">
                <a:solidFill>
                  <a:srgbClr val="ffffff"/>
                </a:solidFill>
                <a:latin typeface="Corbel"/>
              </a:endParaRPr>
            </a:p>
          </p:txBody>
        </p:sp>
        <p:sp>
          <p:nvSpPr>
            <p:cNvPr id="198" name="Ελεύθερη σχεδίαση 46"/>
            <p:cNvSpPr/>
            <p:nvPr/>
          </p:nvSpPr>
          <p:spPr>
            <a:xfrm>
              <a:off x="7478640" y="1562400"/>
              <a:ext cx="37800" cy="2160"/>
            </a:xfrm>
            <a:custGeom>
              <a:avLst/>
              <a:gdLst>
                <a:gd name="textAreaLeft" fmla="*/ 0 w 37800"/>
                <a:gd name="textAreaRight" fmla="*/ 38160 w 37800"/>
                <a:gd name="textAreaTop" fmla="*/ 0 h 2160"/>
                <a:gd name="textAreaBottom" fmla="*/ 2520 h 2160"/>
              </a:gdLst>
              <a:ahLst/>
              <a:rect l="textAreaLeft" t="textAreaTop" r="textAreaRight" b="textAreaBottom"/>
              <a:pathLst>
                <a:path w="40" h="3">
                  <a:moveTo>
                    <a:pt x="40" y="3"/>
                  </a:moveTo>
                  <a:lnTo>
                    <a:pt x="40" y="3"/>
                  </a:lnTo>
                  <a:lnTo>
                    <a:pt x="0" y="0"/>
                  </a:lnTo>
                  <a:cubicBezTo>
                    <a:pt x="9" y="1"/>
                    <a:pt x="22" y="2"/>
                    <a:pt x="40" y="3"/>
                  </a:cubicBez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199" name="Ελεύθερη σχεδίαση 47"/>
            <p:cNvSpPr/>
            <p:nvPr/>
          </p:nvSpPr>
          <p:spPr>
            <a:xfrm>
              <a:off x="5410080" y="1568520"/>
              <a:ext cx="36000" cy="3240"/>
            </a:xfrm>
            <a:custGeom>
              <a:avLst/>
              <a:gdLst>
                <a:gd name="textAreaLeft" fmla="*/ 0 w 36000"/>
                <a:gd name="textAreaRight" fmla="*/ 36360 w 36000"/>
                <a:gd name="textAreaTop" fmla="*/ 0 h 3240"/>
                <a:gd name="textAreaBottom" fmla="*/ 3600 h 3240"/>
              </a:gdLst>
              <a:ahLst/>
              <a:rect l="textAreaLeft" t="textAreaTop" r="textAreaRight" b="textAreaBottom"/>
              <a:pathLst>
                <a:path w="38" h="5">
                  <a:moveTo>
                    <a:pt x="24" y="0"/>
                  </a:moveTo>
                  <a:lnTo>
                    <a:pt x="24" y="0"/>
                  </a:lnTo>
                  <a:lnTo>
                    <a:pt x="0" y="5"/>
                  </a:lnTo>
                  <a:cubicBezTo>
                    <a:pt x="38" y="5"/>
                    <a:pt x="21" y="3"/>
                    <a:pt x="24" y="0"/>
                  </a:cubicBezTo>
                  <a:close/>
                </a:path>
              </a:pathLst>
            </a:custGeom>
            <a:solidFill>
              <a:schemeClr val="accent1"/>
            </a:solidFill>
            <a:ln w="0">
              <a:noFill/>
            </a:ln>
          </p:spPr>
          <p:style>
            <a:lnRef idx="0"/>
            <a:fillRef idx="0"/>
            <a:effectRef idx="0"/>
            <a:fontRef idx="minor"/>
          </p:style>
          <p:txBody>
            <a:bodyPr numCol="1" spcCol="0" tIns="3600" bIns="3600" anchor="t">
              <a:noAutofit/>
            </a:bodyPr>
            <a:p>
              <a:pPr>
                <a:lnSpc>
                  <a:spcPct val="100000"/>
                </a:lnSpc>
              </a:pPr>
              <a:endParaRPr b="0" lang="el-GR" sz="1800" spc="-1" strike="noStrike">
                <a:solidFill>
                  <a:srgbClr val="ffffff"/>
                </a:solidFill>
                <a:latin typeface="Corbel"/>
              </a:endParaRPr>
            </a:p>
          </p:txBody>
        </p:sp>
        <p:sp>
          <p:nvSpPr>
            <p:cNvPr id="200" name="Ελεύθερη σχεδίαση 48"/>
            <p:cNvSpPr/>
            <p:nvPr/>
          </p:nvSpPr>
          <p:spPr>
            <a:xfrm>
              <a:off x="10206000" y="1530360"/>
              <a:ext cx="61560" cy="4680"/>
            </a:xfrm>
            <a:custGeom>
              <a:avLst/>
              <a:gdLst>
                <a:gd name="textAreaLeft" fmla="*/ 0 w 61560"/>
                <a:gd name="textAreaRight" fmla="*/ 61920 w 61560"/>
                <a:gd name="textAreaTop" fmla="*/ 0 h 4680"/>
                <a:gd name="textAreaBottom" fmla="*/ 5040 h 4680"/>
              </a:gdLst>
              <a:ahLst/>
              <a:rect l="textAreaLeft" t="textAreaTop" r="textAreaRight" b="textAreaBottom"/>
              <a:pathLst>
                <a:path w="65" h="6">
                  <a:moveTo>
                    <a:pt x="65" y="3"/>
                  </a:moveTo>
                  <a:lnTo>
                    <a:pt x="65" y="3"/>
                  </a:lnTo>
                  <a:cubicBezTo>
                    <a:pt x="39" y="1"/>
                    <a:pt x="18" y="0"/>
                    <a:pt x="0" y="0"/>
                  </a:cubicBezTo>
                  <a:cubicBezTo>
                    <a:pt x="32" y="2"/>
                    <a:pt x="57" y="6"/>
                    <a:pt x="65" y="3"/>
                  </a:cubicBezTo>
                  <a:close/>
                </a:path>
              </a:pathLst>
            </a:custGeom>
            <a:solidFill>
              <a:schemeClr val="accent1"/>
            </a:solidFill>
            <a:ln w="0">
              <a:noFill/>
            </a:ln>
          </p:spPr>
          <p:style>
            <a:lnRef idx="0"/>
            <a:fillRef idx="0"/>
            <a:effectRef idx="0"/>
            <a:fontRef idx="minor"/>
          </p:style>
          <p:txBody>
            <a:bodyPr numCol="1" spcCol="0" tIns="5040" bIns="5040" anchor="t">
              <a:noAutofit/>
            </a:bodyPr>
            <a:p>
              <a:pPr>
                <a:lnSpc>
                  <a:spcPct val="100000"/>
                </a:lnSpc>
              </a:pPr>
              <a:endParaRPr b="0" lang="el-GR" sz="1800" spc="-1" strike="noStrike">
                <a:solidFill>
                  <a:srgbClr val="ffffff"/>
                </a:solidFill>
                <a:latin typeface="Corbel"/>
              </a:endParaRPr>
            </a:p>
          </p:txBody>
        </p:sp>
        <p:sp>
          <p:nvSpPr>
            <p:cNvPr id="201" name="Ελεύθερη σχεδίαση 49"/>
            <p:cNvSpPr/>
            <p:nvPr/>
          </p:nvSpPr>
          <p:spPr>
            <a:xfrm>
              <a:off x="6257880" y="1525680"/>
              <a:ext cx="18720" cy="2160"/>
            </a:xfrm>
            <a:custGeom>
              <a:avLst/>
              <a:gdLst>
                <a:gd name="textAreaLeft" fmla="*/ 0 w 18720"/>
                <a:gd name="textAreaRight" fmla="*/ 19080 w 18720"/>
                <a:gd name="textAreaTop" fmla="*/ 0 h 2160"/>
                <a:gd name="textAreaBottom" fmla="*/ 2520 h 2160"/>
              </a:gdLst>
              <a:ahLst/>
              <a:rect l="textAreaLeft" t="textAreaTop" r="textAreaRight" b="textAreaBottom"/>
              <a:pathLst>
                <a:path w="21" h="2">
                  <a:moveTo>
                    <a:pt x="18" y="0"/>
                  </a:moveTo>
                  <a:lnTo>
                    <a:pt x="18" y="0"/>
                  </a:lnTo>
                  <a:cubicBezTo>
                    <a:pt x="5" y="1"/>
                    <a:pt x="0" y="2"/>
                    <a:pt x="0" y="2"/>
                  </a:cubicBezTo>
                  <a:cubicBezTo>
                    <a:pt x="13" y="2"/>
                    <a:pt x="21" y="1"/>
                    <a:pt x="18" y="0"/>
                  </a:cubicBez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202" name="Ελεύθερη σχεδίαση 50"/>
            <p:cNvSpPr/>
            <p:nvPr/>
          </p:nvSpPr>
          <p:spPr>
            <a:xfrm>
              <a:off x="10134720" y="1527840"/>
              <a:ext cx="70920" cy="3240"/>
            </a:xfrm>
            <a:custGeom>
              <a:avLst/>
              <a:gdLst>
                <a:gd name="textAreaLeft" fmla="*/ 0 w 70920"/>
                <a:gd name="textAreaRight" fmla="*/ 71280 w 70920"/>
                <a:gd name="textAreaTop" fmla="*/ 0 h 3240"/>
                <a:gd name="textAreaBottom" fmla="*/ 3600 h 3240"/>
              </a:gdLst>
              <a:ahLst/>
              <a:rect l="textAreaLeft" t="textAreaTop" r="textAreaRight" b="textAreaBottom"/>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ln>
          </p:spPr>
          <p:style>
            <a:lnRef idx="0"/>
            <a:fillRef idx="0"/>
            <a:effectRef idx="0"/>
            <a:fontRef idx="minor"/>
          </p:style>
          <p:txBody>
            <a:bodyPr numCol="1" spcCol="0" tIns="3600" bIns="3600" anchor="t">
              <a:noAutofit/>
            </a:bodyPr>
            <a:p>
              <a:pPr>
                <a:lnSpc>
                  <a:spcPct val="100000"/>
                </a:lnSpc>
              </a:pPr>
              <a:endParaRPr b="0" lang="el-GR" sz="1800" spc="-1" strike="noStrike">
                <a:solidFill>
                  <a:srgbClr val="ffffff"/>
                </a:solidFill>
                <a:latin typeface="Corbel"/>
              </a:endParaRPr>
            </a:p>
          </p:txBody>
        </p:sp>
        <p:sp>
          <p:nvSpPr>
            <p:cNvPr id="203" name="Ελεύθερη σχεδίαση 51"/>
            <p:cNvSpPr/>
            <p:nvPr/>
          </p:nvSpPr>
          <p:spPr>
            <a:xfrm>
              <a:off x="2583000" y="1559880"/>
              <a:ext cx="7560" cy="720"/>
            </a:xfrm>
            <a:custGeom>
              <a:avLst/>
              <a:gdLst>
                <a:gd name="textAreaLeft" fmla="*/ 0 w 7560"/>
                <a:gd name="textAreaRight" fmla="*/ 7920 w 7560"/>
                <a:gd name="textAreaTop" fmla="*/ 0 h 720"/>
                <a:gd name="textAreaBottom" fmla="*/ 1080 h 720"/>
              </a:gdLst>
              <a:ahLst/>
              <a:rect l="textAreaLeft" t="textAreaTop" r="textAreaRight" b="textAreaBottom"/>
              <a:pathLst>
                <a:path w="8" h="1">
                  <a:moveTo>
                    <a:pt x="8" y="1"/>
                  </a:moveTo>
                  <a:lnTo>
                    <a:pt x="8" y="1"/>
                  </a:lnTo>
                  <a:lnTo>
                    <a:pt x="1" y="0"/>
                  </a:lnTo>
                  <a:cubicBezTo>
                    <a:pt x="0" y="1"/>
                    <a:pt x="3" y="1"/>
                    <a:pt x="8" y="1"/>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204" name="Ελεύθερη σχεδίαση 52"/>
            <p:cNvSpPr/>
            <p:nvPr/>
          </p:nvSpPr>
          <p:spPr>
            <a:xfrm>
              <a:off x="1762200" y="1521720"/>
              <a:ext cx="34560" cy="720"/>
            </a:xfrm>
            <a:custGeom>
              <a:avLst/>
              <a:gdLst>
                <a:gd name="textAreaLeft" fmla="*/ 0 w 34560"/>
                <a:gd name="textAreaRight" fmla="*/ 34920 w 34560"/>
                <a:gd name="textAreaTop" fmla="*/ 0 h 720"/>
                <a:gd name="textAreaBottom" fmla="*/ 1080 h 720"/>
              </a:gdLst>
              <a:ahLst/>
              <a:rect l="textAreaLeft" t="textAreaTop" r="textAreaRight" b="textAreaBottom"/>
              <a:pathLst>
                <a:path w="36" h="1">
                  <a:moveTo>
                    <a:pt x="0" y="1"/>
                  </a:moveTo>
                  <a:lnTo>
                    <a:pt x="0" y="1"/>
                  </a:lnTo>
                  <a:cubicBezTo>
                    <a:pt x="9" y="1"/>
                    <a:pt x="23" y="1"/>
                    <a:pt x="36" y="1"/>
                  </a:cubicBezTo>
                  <a:cubicBezTo>
                    <a:pt x="29" y="0"/>
                    <a:pt x="19" y="0"/>
                    <a:pt x="0" y="1"/>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205" name="Ελεύθερη σχεδίαση 53"/>
            <p:cNvSpPr/>
            <p:nvPr/>
          </p:nvSpPr>
          <p:spPr>
            <a:xfrm>
              <a:off x="10812600" y="1529280"/>
              <a:ext cx="18720" cy="720"/>
            </a:xfrm>
            <a:custGeom>
              <a:avLst/>
              <a:gdLst>
                <a:gd name="textAreaLeft" fmla="*/ 0 w 18720"/>
                <a:gd name="textAreaRight" fmla="*/ 19080 w 18720"/>
                <a:gd name="textAreaTop" fmla="*/ 0 h 720"/>
                <a:gd name="textAreaBottom" fmla="*/ 1080 h 720"/>
              </a:gdLst>
              <a:ahLst/>
              <a:rect l="textAreaLeft" t="textAreaTop" r="textAreaRight" b="textAreaBottom"/>
              <a:pathLst>
                <a:path w="20" h="1">
                  <a:moveTo>
                    <a:pt x="0" y="1"/>
                  </a:moveTo>
                  <a:lnTo>
                    <a:pt x="0" y="1"/>
                  </a:lnTo>
                  <a:cubicBezTo>
                    <a:pt x="20" y="1"/>
                    <a:pt x="3" y="0"/>
                    <a:pt x="0" y="1"/>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206" name="Ελεύθερη σχεδίαση 54"/>
            <p:cNvSpPr/>
            <p:nvPr/>
          </p:nvSpPr>
          <p:spPr>
            <a:xfrm>
              <a:off x="10896480" y="1545120"/>
              <a:ext cx="7560" cy="2160"/>
            </a:xfrm>
            <a:custGeom>
              <a:avLst/>
              <a:gdLst>
                <a:gd name="textAreaLeft" fmla="*/ 0 w 7560"/>
                <a:gd name="textAreaRight" fmla="*/ 7920 w 7560"/>
                <a:gd name="textAreaTop" fmla="*/ 0 h 2160"/>
                <a:gd name="textAreaBottom" fmla="*/ 2520 h 2160"/>
              </a:gdLst>
              <a:ahLst/>
              <a:rect l="textAreaLeft" t="textAreaTop" r="textAreaRight" b="textAreaBottom"/>
              <a:pathLst>
                <a:path w="8" h="3">
                  <a:moveTo>
                    <a:pt x="8" y="0"/>
                  </a:moveTo>
                  <a:lnTo>
                    <a:pt x="8" y="0"/>
                  </a:lnTo>
                  <a:cubicBezTo>
                    <a:pt x="4" y="1"/>
                    <a:pt x="1" y="2"/>
                    <a:pt x="0" y="3"/>
                  </a:cubicBezTo>
                  <a:cubicBezTo>
                    <a:pt x="2" y="2"/>
                    <a:pt x="4" y="1"/>
                    <a:pt x="8" y="0"/>
                  </a:cubicBez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207" name="Ελεύθερη σχεδίαση 55"/>
            <p:cNvSpPr/>
            <p:nvPr/>
          </p:nvSpPr>
          <p:spPr>
            <a:xfrm>
              <a:off x="9947160" y="1553760"/>
              <a:ext cx="4320" cy="720"/>
            </a:xfrm>
            <a:custGeom>
              <a:avLst/>
              <a:gdLst>
                <a:gd name="textAreaLeft" fmla="*/ 0 w 4320"/>
                <a:gd name="textAreaRight" fmla="*/ 4680 w 4320"/>
                <a:gd name="textAreaTop" fmla="*/ 0 h 720"/>
                <a:gd name="textAreaBottom" fmla="*/ 1080 h 720"/>
              </a:gdLst>
              <a:ahLst/>
              <a:rect l="textAreaLeft" t="textAreaTop" r="textAreaRight" b="textAreaBottom"/>
              <a:pathLst>
                <a:path w="5" h="1">
                  <a:moveTo>
                    <a:pt x="1" y="0"/>
                  </a:moveTo>
                  <a:lnTo>
                    <a:pt x="1" y="0"/>
                  </a:lnTo>
                  <a:lnTo>
                    <a:pt x="0" y="0"/>
                  </a:lnTo>
                  <a:cubicBezTo>
                    <a:pt x="5" y="1"/>
                    <a:pt x="4" y="0"/>
                    <a:pt x="1" y="0"/>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208" name="Ελεύθερη σχεδίαση 56"/>
            <p:cNvSpPr/>
            <p:nvPr/>
          </p:nvSpPr>
          <p:spPr>
            <a:xfrm>
              <a:off x="10817280" y="1531800"/>
              <a:ext cx="23400" cy="360"/>
            </a:xfrm>
            <a:custGeom>
              <a:avLst/>
              <a:gdLst>
                <a:gd name="textAreaLeft" fmla="*/ 0 w 23400"/>
                <a:gd name="textAreaRight" fmla="*/ 23760 w 23400"/>
                <a:gd name="textAreaTop" fmla="*/ 0 h 360"/>
                <a:gd name="textAreaBottom" fmla="*/ 720 h 360"/>
              </a:gdLst>
              <a:ahLst/>
              <a:rect l="textAreaLeft" t="textAreaTop" r="textAreaRight" b="textAreaBottom"/>
              <a:pathLst>
                <a:path w="25" h="1">
                  <a:moveTo>
                    <a:pt x="25" y="1"/>
                  </a:moveTo>
                  <a:lnTo>
                    <a:pt x="25" y="1"/>
                  </a:lnTo>
                  <a:cubicBezTo>
                    <a:pt x="18" y="0"/>
                    <a:pt x="10" y="0"/>
                    <a:pt x="0" y="0"/>
                  </a:cubicBezTo>
                  <a:cubicBezTo>
                    <a:pt x="5" y="0"/>
                    <a:pt x="12" y="0"/>
                    <a:pt x="25" y="1"/>
                  </a:cubicBez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209" name="Ελεύθερη σχεδίαση 57"/>
            <p:cNvSpPr/>
            <p:nvPr/>
          </p:nvSpPr>
          <p:spPr>
            <a:xfrm>
              <a:off x="10836360" y="1529280"/>
              <a:ext cx="18720" cy="720"/>
            </a:xfrm>
            <a:custGeom>
              <a:avLst/>
              <a:gdLst>
                <a:gd name="textAreaLeft" fmla="*/ 0 w 18720"/>
                <a:gd name="textAreaRight" fmla="*/ 19080 w 18720"/>
                <a:gd name="textAreaTop" fmla="*/ 0 h 720"/>
                <a:gd name="textAreaBottom" fmla="*/ 1080 h 720"/>
              </a:gdLst>
              <a:ahLst/>
              <a:rect l="textAreaLeft" t="textAreaTop" r="textAreaRight" b="textAreaBottom"/>
              <a:pathLst>
                <a:path w="20" h="1">
                  <a:moveTo>
                    <a:pt x="0" y="1"/>
                  </a:moveTo>
                  <a:lnTo>
                    <a:pt x="0" y="1"/>
                  </a:lnTo>
                  <a:lnTo>
                    <a:pt x="18" y="1"/>
                  </a:lnTo>
                  <a:cubicBezTo>
                    <a:pt x="20" y="1"/>
                    <a:pt x="18" y="0"/>
                    <a:pt x="0" y="1"/>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210" name="Ελεύθερη σχεδίαση 58"/>
            <p:cNvSpPr/>
            <p:nvPr/>
          </p:nvSpPr>
          <p:spPr>
            <a:xfrm>
              <a:off x="10787040" y="1530360"/>
              <a:ext cx="29880" cy="720"/>
            </a:xfrm>
            <a:custGeom>
              <a:avLst/>
              <a:gdLst>
                <a:gd name="textAreaLeft" fmla="*/ 0 w 29880"/>
                <a:gd name="textAreaRight" fmla="*/ 30240 w 29880"/>
                <a:gd name="textAreaTop" fmla="*/ 0 h 720"/>
                <a:gd name="textAreaBottom" fmla="*/ 1080 h 720"/>
              </a:gdLst>
              <a:ahLst/>
              <a:rect l="textAreaLeft" t="textAreaTop" r="textAreaRight" b="textAreaBottom"/>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211" name="Ελεύθερη σχεδίαση 59"/>
            <p:cNvSpPr/>
            <p:nvPr/>
          </p:nvSpPr>
          <p:spPr>
            <a:xfrm>
              <a:off x="4092480" y="1552680"/>
              <a:ext cx="20160" cy="2160"/>
            </a:xfrm>
            <a:custGeom>
              <a:avLst/>
              <a:gdLst>
                <a:gd name="textAreaLeft" fmla="*/ 0 w 20160"/>
                <a:gd name="textAreaRight" fmla="*/ 20520 w 20160"/>
                <a:gd name="textAreaTop" fmla="*/ 0 h 2160"/>
                <a:gd name="textAreaBottom" fmla="*/ 2520 h 2160"/>
              </a:gdLst>
              <a:ahLst/>
              <a:rect l="textAreaLeft" t="textAreaTop" r="textAreaRight" b="textAreaBottom"/>
              <a:pathLst>
                <a:path w="23" h="2">
                  <a:moveTo>
                    <a:pt x="23" y="0"/>
                  </a:moveTo>
                  <a:lnTo>
                    <a:pt x="23" y="0"/>
                  </a:lnTo>
                  <a:lnTo>
                    <a:pt x="19" y="0"/>
                  </a:lnTo>
                  <a:cubicBezTo>
                    <a:pt x="0" y="2"/>
                    <a:pt x="8" y="1"/>
                    <a:pt x="23" y="0"/>
                  </a:cubicBez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212" name="Ελεύθερη σχεδίαση 60"/>
            <p:cNvSpPr/>
            <p:nvPr/>
          </p:nvSpPr>
          <p:spPr>
            <a:xfrm>
              <a:off x="8528040" y="1567440"/>
              <a:ext cx="2880" cy="720"/>
            </a:xfrm>
            <a:custGeom>
              <a:avLst/>
              <a:gdLst>
                <a:gd name="textAreaLeft" fmla="*/ 0 w 2880"/>
                <a:gd name="textAreaRight" fmla="*/ 3240 w 2880"/>
                <a:gd name="textAreaTop" fmla="*/ 0 h 720"/>
                <a:gd name="textAreaBottom" fmla="*/ 1080 h 720"/>
              </a:gdLst>
              <a:ahLst/>
              <a:rect l="textAreaLeft" t="textAreaTop" r="textAreaRight" b="textAreaBottom"/>
              <a:pathLst>
                <a:path w="3" h="1">
                  <a:moveTo>
                    <a:pt x="1" y="1"/>
                  </a:moveTo>
                  <a:lnTo>
                    <a:pt x="1" y="1"/>
                  </a:lnTo>
                  <a:lnTo>
                    <a:pt x="3" y="0"/>
                  </a:lnTo>
                  <a:lnTo>
                    <a:pt x="0" y="0"/>
                  </a:lnTo>
                  <a:lnTo>
                    <a:pt x="1" y="1"/>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213" name="Ελεύθερη σχεδίαση 61"/>
            <p:cNvSpPr/>
            <p:nvPr/>
          </p:nvSpPr>
          <p:spPr>
            <a:xfrm>
              <a:off x="8461440" y="1556280"/>
              <a:ext cx="66240" cy="14400"/>
            </a:xfrm>
            <a:custGeom>
              <a:avLst/>
              <a:gdLst>
                <a:gd name="textAreaLeft" fmla="*/ 0 w 66240"/>
                <a:gd name="textAreaRight" fmla="*/ 66600 w 66240"/>
                <a:gd name="textAreaTop" fmla="*/ 0 h 14400"/>
                <a:gd name="textAreaBottom" fmla="*/ 14760 h 14400"/>
              </a:gdLst>
              <a:ahLst/>
              <a:rect l="textAreaLeft" t="textAreaTop" r="textAreaRight" b="textAreaBottom"/>
              <a:pathLst>
                <a:path w="69" h="17">
                  <a:moveTo>
                    <a:pt x="0" y="17"/>
                  </a:moveTo>
                  <a:lnTo>
                    <a:pt x="0" y="17"/>
                  </a:lnTo>
                  <a:cubicBezTo>
                    <a:pt x="30" y="11"/>
                    <a:pt x="47" y="12"/>
                    <a:pt x="69" y="13"/>
                  </a:cubicBezTo>
                  <a:lnTo>
                    <a:pt x="46" y="0"/>
                  </a:lnTo>
                  <a:lnTo>
                    <a:pt x="0" y="17"/>
                  </a:lnTo>
                  <a:close/>
                </a:path>
              </a:pathLst>
            </a:custGeom>
            <a:solidFill>
              <a:schemeClr val="accent1"/>
            </a:solidFill>
            <a:ln w="0">
              <a:noFill/>
            </a:ln>
          </p:spPr>
          <p:style>
            <a:lnRef idx="0"/>
            <a:fillRef idx="0"/>
            <a:effectRef idx="0"/>
            <a:fontRef idx="minor"/>
          </p:style>
          <p:txBody>
            <a:bodyPr numCol="1" spcCol="0" tIns="15120" bIns="15120" anchor="t">
              <a:noAutofit/>
            </a:bodyPr>
            <a:p>
              <a:pPr>
                <a:lnSpc>
                  <a:spcPct val="100000"/>
                </a:lnSpc>
              </a:pPr>
              <a:endParaRPr b="0" lang="el-GR" sz="1800" spc="-1" strike="noStrike">
                <a:solidFill>
                  <a:srgbClr val="ffffff"/>
                </a:solidFill>
                <a:latin typeface="Corbel"/>
              </a:endParaRPr>
            </a:p>
          </p:txBody>
        </p:sp>
        <p:sp>
          <p:nvSpPr>
            <p:cNvPr id="214" name="Ελεύθερη σχεδίαση 62"/>
            <p:cNvSpPr/>
            <p:nvPr/>
          </p:nvSpPr>
          <p:spPr>
            <a:xfrm>
              <a:off x="1562040" y="1514520"/>
              <a:ext cx="9562680" cy="63720"/>
            </a:xfrm>
            <a:custGeom>
              <a:avLst/>
              <a:gdLst>
                <a:gd name="textAreaLeft" fmla="*/ 0 w 9562680"/>
                <a:gd name="textAreaRight" fmla="*/ 9563040 w 9562680"/>
                <a:gd name="textAreaTop" fmla="*/ 0 h 63720"/>
                <a:gd name="textAreaBottom" fmla="*/ 64080 h 63720"/>
              </a:gdLst>
              <a:ahLst/>
              <a:rect l="textAreaLeft" t="textAreaTop" r="textAreaRight" b="textAreaBottom"/>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ln>
          </p:spPr>
          <p:style>
            <a:lnRef idx="0"/>
            <a:fillRef idx="0"/>
            <a:effectRef idx="0"/>
            <a:fontRef idx="minor"/>
          </p:style>
          <p:txBody>
            <a:bodyPr numCol="1" spcCol="0" tIns="64080" bIns="64080" anchor="t">
              <a:noAutofit/>
            </a:bodyPr>
            <a:p>
              <a:pPr>
                <a:lnSpc>
                  <a:spcPct val="100000"/>
                </a:lnSpc>
              </a:pPr>
              <a:endParaRPr b="0" lang="el-GR" sz="1800" spc="-1" strike="noStrike">
                <a:solidFill>
                  <a:srgbClr val="ffffff"/>
                </a:solidFill>
                <a:latin typeface="Corbel"/>
              </a:endParaRPr>
            </a:p>
          </p:txBody>
        </p:sp>
        <p:sp>
          <p:nvSpPr>
            <p:cNvPr id="215" name="Ελεύθερη σχεδίαση 63"/>
            <p:cNvSpPr/>
            <p:nvPr/>
          </p:nvSpPr>
          <p:spPr>
            <a:xfrm>
              <a:off x="7508880" y="1559880"/>
              <a:ext cx="10800" cy="3240"/>
            </a:xfrm>
            <a:custGeom>
              <a:avLst/>
              <a:gdLst>
                <a:gd name="textAreaLeft" fmla="*/ 0 w 10800"/>
                <a:gd name="textAreaRight" fmla="*/ 11160 w 10800"/>
                <a:gd name="textAreaTop" fmla="*/ 0 h 3240"/>
                <a:gd name="textAreaBottom" fmla="*/ 3600 h 3240"/>
              </a:gdLst>
              <a:ahLst/>
              <a:rect l="textAreaLeft" t="textAreaTop" r="textAreaRight" b="textAreaBottom"/>
              <a:pathLst>
                <a:path w="12" h="3">
                  <a:moveTo>
                    <a:pt x="12" y="3"/>
                  </a:moveTo>
                  <a:lnTo>
                    <a:pt x="12" y="3"/>
                  </a:lnTo>
                  <a:cubicBezTo>
                    <a:pt x="8" y="2"/>
                    <a:pt x="7" y="1"/>
                    <a:pt x="6" y="0"/>
                  </a:cubicBezTo>
                  <a:cubicBezTo>
                    <a:pt x="1" y="1"/>
                    <a:pt x="0" y="2"/>
                    <a:pt x="12" y="3"/>
                  </a:cubicBezTo>
                  <a:close/>
                </a:path>
              </a:pathLst>
            </a:custGeom>
            <a:solidFill>
              <a:schemeClr val="accent1"/>
            </a:solidFill>
            <a:ln w="0">
              <a:noFill/>
            </a:ln>
          </p:spPr>
          <p:style>
            <a:lnRef idx="0"/>
            <a:fillRef idx="0"/>
            <a:effectRef idx="0"/>
            <a:fontRef idx="minor"/>
          </p:style>
          <p:txBody>
            <a:bodyPr numCol="1" spcCol="0" tIns="3600" bIns="3600" anchor="t">
              <a:noAutofit/>
            </a:bodyPr>
            <a:p>
              <a:pPr>
                <a:lnSpc>
                  <a:spcPct val="100000"/>
                </a:lnSpc>
              </a:pPr>
              <a:endParaRPr b="0" lang="el-GR" sz="1800" spc="-1" strike="noStrike">
                <a:solidFill>
                  <a:srgbClr val="ffffff"/>
                </a:solidFill>
                <a:latin typeface="Corbel"/>
              </a:endParaRPr>
            </a:p>
          </p:txBody>
        </p:sp>
        <p:sp>
          <p:nvSpPr>
            <p:cNvPr id="216" name="Ελεύθερη σχεδίαση 64"/>
            <p:cNvSpPr/>
            <p:nvPr/>
          </p:nvSpPr>
          <p:spPr>
            <a:xfrm>
              <a:off x="5433840" y="1567440"/>
              <a:ext cx="4320" cy="720"/>
            </a:xfrm>
            <a:custGeom>
              <a:avLst/>
              <a:gdLst>
                <a:gd name="textAreaLeft" fmla="*/ 0 w 4320"/>
                <a:gd name="textAreaRight" fmla="*/ 4680 w 4320"/>
                <a:gd name="textAreaTop" fmla="*/ 0 h 720"/>
                <a:gd name="textAreaBottom" fmla="*/ 1080 h 720"/>
              </a:gdLst>
              <a:ahLst/>
              <a:rect l="textAreaLeft" t="textAreaTop" r="textAreaRight" b="textAreaBottom"/>
              <a:pathLst>
                <a:path w="5" h="1">
                  <a:moveTo>
                    <a:pt x="5" y="1"/>
                  </a:moveTo>
                  <a:lnTo>
                    <a:pt x="5" y="1"/>
                  </a:lnTo>
                  <a:lnTo>
                    <a:pt x="3" y="0"/>
                  </a:lnTo>
                  <a:cubicBezTo>
                    <a:pt x="1" y="1"/>
                    <a:pt x="1" y="1"/>
                    <a:pt x="0" y="1"/>
                  </a:cubicBezTo>
                  <a:lnTo>
                    <a:pt x="5" y="1"/>
                  </a:ln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217" name="Ελεύθερη σχεδίαση 65"/>
            <p:cNvSpPr/>
            <p:nvPr/>
          </p:nvSpPr>
          <p:spPr>
            <a:xfrm>
              <a:off x="9672480" y="1567440"/>
              <a:ext cx="25200" cy="2160"/>
            </a:xfrm>
            <a:custGeom>
              <a:avLst/>
              <a:gdLst>
                <a:gd name="textAreaLeft" fmla="*/ 0 w 25200"/>
                <a:gd name="textAreaRight" fmla="*/ 25560 w 25200"/>
                <a:gd name="textAreaTop" fmla="*/ 0 h 2160"/>
                <a:gd name="textAreaBottom" fmla="*/ 2520 h 2160"/>
              </a:gdLst>
              <a:ahLst/>
              <a:rect l="textAreaLeft" t="textAreaTop" r="textAreaRight" b="textAreaBottom"/>
              <a:pathLst>
                <a:path w="27" h="3">
                  <a:moveTo>
                    <a:pt x="27" y="3"/>
                  </a:moveTo>
                  <a:lnTo>
                    <a:pt x="27" y="3"/>
                  </a:lnTo>
                  <a:cubicBezTo>
                    <a:pt x="13" y="2"/>
                    <a:pt x="6" y="1"/>
                    <a:pt x="1" y="0"/>
                  </a:cubicBezTo>
                  <a:cubicBezTo>
                    <a:pt x="0" y="1"/>
                    <a:pt x="6" y="2"/>
                    <a:pt x="27" y="3"/>
                  </a:cubicBez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218" name="Ελεύθερη σχεδίαση 66"/>
            <p:cNvSpPr/>
            <p:nvPr/>
          </p:nvSpPr>
          <p:spPr>
            <a:xfrm>
              <a:off x="10966320" y="1529280"/>
              <a:ext cx="39240" cy="2160"/>
            </a:xfrm>
            <a:custGeom>
              <a:avLst/>
              <a:gdLst>
                <a:gd name="textAreaLeft" fmla="*/ 0 w 39240"/>
                <a:gd name="textAreaRight" fmla="*/ 39600 w 39240"/>
                <a:gd name="textAreaTop" fmla="*/ 0 h 2160"/>
                <a:gd name="textAreaBottom" fmla="*/ 2520 h 2160"/>
              </a:gdLst>
              <a:ahLst/>
              <a:rect l="textAreaLeft" t="textAreaTop" r="textAreaRight" b="textAreaBottom"/>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219" name="Ελεύθερη σχεδίαση 67"/>
            <p:cNvSpPr/>
            <p:nvPr/>
          </p:nvSpPr>
          <p:spPr>
            <a:xfrm>
              <a:off x="11329920" y="1552680"/>
              <a:ext cx="43920" cy="2160"/>
            </a:xfrm>
            <a:custGeom>
              <a:avLst/>
              <a:gdLst>
                <a:gd name="textAreaLeft" fmla="*/ 0 w 43920"/>
                <a:gd name="textAreaRight" fmla="*/ 44280 w 43920"/>
                <a:gd name="textAreaTop" fmla="*/ 0 h 2160"/>
                <a:gd name="textAreaBottom" fmla="*/ 2520 h 2160"/>
              </a:gdLst>
              <a:ahLst/>
              <a:rect l="textAreaLeft" t="textAreaTop" r="textAreaRight" b="textAreaBottom"/>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220" name="Ελεύθερη σχεδίαση 68"/>
            <p:cNvSpPr/>
            <p:nvPr/>
          </p:nvSpPr>
          <p:spPr>
            <a:xfrm>
              <a:off x="11042640" y="1540440"/>
              <a:ext cx="60120" cy="5760"/>
            </a:xfrm>
            <a:custGeom>
              <a:avLst/>
              <a:gdLst>
                <a:gd name="textAreaLeft" fmla="*/ 0 w 60120"/>
                <a:gd name="textAreaRight" fmla="*/ 60480 w 60120"/>
                <a:gd name="textAreaTop" fmla="*/ 0 h 5760"/>
                <a:gd name="textAreaBottom" fmla="*/ 6120 h 5760"/>
              </a:gdLst>
              <a:ahLst/>
              <a:rect l="textAreaLeft" t="textAreaTop" r="textAreaRight" b="textAreaBottom"/>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ln>
          </p:spPr>
          <p:style>
            <a:lnRef idx="0"/>
            <a:fillRef idx="0"/>
            <a:effectRef idx="0"/>
            <a:fontRef idx="minor"/>
          </p:style>
          <p:txBody>
            <a:bodyPr numCol="1" spcCol="0" tIns="6480" bIns="6480" anchor="t">
              <a:noAutofit/>
            </a:bodyPr>
            <a:p>
              <a:pPr>
                <a:lnSpc>
                  <a:spcPct val="100000"/>
                </a:lnSpc>
              </a:pPr>
              <a:endParaRPr b="0" lang="el-GR" sz="1800" spc="-1" strike="noStrike">
                <a:solidFill>
                  <a:srgbClr val="ffffff"/>
                </a:solidFill>
                <a:latin typeface="Corbel"/>
              </a:endParaRPr>
            </a:p>
          </p:txBody>
        </p:sp>
        <p:sp>
          <p:nvSpPr>
            <p:cNvPr id="221" name="Ελεύθερη σχεδίαση 69"/>
            <p:cNvSpPr/>
            <p:nvPr/>
          </p:nvSpPr>
          <p:spPr>
            <a:xfrm>
              <a:off x="11106000" y="1542960"/>
              <a:ext cx="28080" cy="720"/>
            </a:xfrm>
            <a:custGeom>
              <a:avLst/>
              <a:gdLst>
                <a:gd name="textAreaLeft" fmla="*/ 0 w 28080"/>
                <a:gd name="textAreaRight" fmla="*/ 28440 w 28080"/>
                <a:gd name="textAreaTop" fmla="*/ 0 h 720"/>
                <a:gd name="textAreaBottom" fmla="*/ 1080 h 720"/>
              </a:gdLst>
              <a:ahLst/>
              <a:rect l="textAreaLeft" t="textAreaTop" r="textAreaRight" b="textAreaBottom"/>
              <a:pathLst>
                <a:path w="31" h="2">
                  <a:moveTo>
                    <a:pt x="0" y="2"/>
                  </a:moveTo>
                  <a:lnTo>
                    <a:pt x="0" y="2"/>
                  </a:lnTo>
                  <a:cubicBezTo>
                    <a:pt x="10" y="2"/>
                    <a:pt x="19" y="2"/>
                    <a:pt x="28" y="2"/>
                  </a:cubicBezTo>
                  <a:cubicBezTo>
                    <a:pt x="31" y="0"/>
                    <a:pt x="17" y="2"/>
                    <a:pt x="0" y="2"/>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222" name="Ελεύθερη σχεδίαση 70"/>
            <p:cNvSpPr/>
            <p:nvPr/>
          </p:nvSpPr>
          <p:spPr>
            <a:xfrm>
              <a:off x="10679040" y="1525680"/>
              <a:ext cx="102960" cy="9360"/>
            </a:xfrm>
            <a:custGeom>
              <a:avLst/>
              <a:gdLst>
                <a:gd name="textAreaLeft" fmla="*/ 0 w 102960"/>
                <a:gd name="textAreaRight" fmla="*/ 103320 w 102960"/>
                <a:gd name="textAreaTop" fmla="*/ 0 h 9360"/>
                <a:gd name="textAreaBottom" fmla="*/ 9720 h 9360"/>
              </a:gdLst>
              <a:ahLst/>
              <a:rect l="textAreaLeft" t="textAreaTop" r="textAreaRight" b="textAreaBottom"/>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ln>
          </p:spPr>
          <p:style>
            <a:lnRef idx="0"/>
            <a:fillRef idx="0"/>
            <a:effectRef idx="0"/>
            <a:fontRef idx="minor"/>
          </p:style>
          <p:txBody>
            <a:bodyPr numCol="1" spcCol="0" tIns="10080" bIns="10080" anchor="t">
              <a:noAutofit/>
            </a:bodyPr>
            <a:p>
              <a:pPr>
                <a:lnSpc>
                  <a:spcPct val="100000"/>
                </a:lnSpc>
              </a:pPr>
              <a:endParaRPr b="0" lang="el-GR" sz="1800" spc="-1" strike="noStrike">
                <a:solidFill>
                  <a:srgbClr val="ffffff"/>
                </a:solidFill>
                <a:latin typeface="Corbel"/>
              </a:endParaRPr>
            </a:p>
          </p:txBody>
        </p:sp>
        <p:sp>
          <p:nvSpPr>
            <p:cNvPr id="223" name="Ελεύθερη σχεδίαση 71"/>
            <p:cNvSpPr/>
            <p:nvPr/>
          </p:nvSpPr>
          <p:spPr>
            <a:xfrm>
              <a:off x="11039400" y="1550160"/>
              <a:ext cx="26640" cy="4680"/>
            </a:xfrm>
            <a:custGeom>
              <a:avLst/>
              <a:gdLst>
                <a:gd name="textAreaLeft" fmla="*/ 0 w 26640"/>
                <a:gd name="textAreaRight" fmla="*/ 27000 w 26640"/>
                <a:gd name="textAreaTop" fmla="*/ 0 h 4680"/>
                <a:gd name="textAreaBottom" fmla="*/ 5040 h 4680"/>
              </a:gdLst>
              <a:ahLst/>
              <a:rect l="textAreaLeft" t="textAreaTop" r="textAreaRight" b="textAreaBottom"/>
              <a:pathLst>
                <a:path w="27" h="5">
                  <a:moveTo>
                    <a:pt x="27" y="5"/>
                  </a:moveTo>
                  <a:lnTo>
                    <a:pt x="27" y="5"/>
                  </a:lnTo>
                  <a:lnTo>
                    <a:pt x="16" y="0"/>
                  </a:lnTo>
                  <a:lnTo>
                    <a:pt x="0" y="4"/>
                  </a:lnTo>
                  <a:lnTo>
                    <a:pt x="27" y="5"/>
                  </a:lnTo>
                  <a:close/>
                </a:path>
              </a:pathLst>
            </a:custGeom>
            <a:solidFill>
              <a:schemeClr val="accent1"/>
            </a:solidFill>
            <a:ln w="0">
              <a:noFill/>
            </a:ln>
          </p:spPr>
          <p:style>
            <a:lnRef idx="0"/>
            <a:fillRef idx="0"/>
            <a:effectRef idx="0"/>
            <a:fontRef idx="minor"/>
          </p:style>
          <p:txBody>
            <a:bodyPr numCol="1" spcCol="0" tIns="5040" bIns="5040" anchor="t">
              <a:noAutofit/>
            </a:bodyPr>
            <a:p>
              <a:pPr>
                <a:lnSpc>
                  <a:spcPct val="100000"/>
                </a:lnSpc>
              </a:pPr>
              <a:endParaRPr b="0" lang="el-GR" sz="1800" spc="-1" strike="noStrike">
                <a:solidFill>
                  <a:srgbClr val="ffffff"/>
                </a:solidFill>
                <a:latin typeface="Corbel"/>
              </a:endParaRPr>
            </a:p>
          </p:txBody>
        </p:sp>
        <p:sp>
          <p:nvSpPr>
            <p:cNvPr id="224" name="Ελεύθερη σχεδίαση 72"/>
            <p:cNvSpPr/>
            <p:nvPr/>
          </p:nvSpPr>
          <p:spPr>
            <a:xfrm>
              <a:off x="10841040" y="1549080"/>
              <a:ext cx="58320" cy="2160"/>
            </a:xfrm>
            <a:custGeom>
              <a:avLst/>
              <a:gdLst>
                <a:gd name="textAreaLeft" fmla="*/ 0 w 58320"/>
                <a:gd name="textAreaRight" fmla="*/ 58680 w 58320"/>
                <a:gd name="textAreaTop" fmla="*/ 0 h 2160"/>
                <a:gd name="textAreaBottom" fmla="*/ 2520 h 2160"/>
              </a:gdLst>
              <a:ahLst/>
              <a:rect l="textAreaLeft" t="textAreaTop" r="textAreaRight" b="textAreaBottom"/>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225" name="Ελεύθερη σχεδίαση 73"/>
            <p:cNvSpPr/>
            <p:nvPr/>
          </p:nvSpPr>
          <p:spPr>
            <a:xfrm>
              <a:off x="10899720" y="1550160"/>
              <a:ext cx="36000" cy="720"/>
            </a:xfrm>
            <a:custGeom>
              <a:avLst/>
              <a:gdLst>
                <a:gd name="textAreaLeft" fmla="*/ 0 w 36000"/>
                <a:gd name="textAreaRight" fmla="*/ 36360 w 36000"/>
                <a:gd name="textAreaTop" fmla="*/ 0 h 720"/>
                <a:gd name="textAreaBottom" fmla="*/ 1080 h 720"/>
              </a:gdLst>
              <a:ahLst/>
              <a:rect l="textAreaLeft" t="textAreaTop" r="textAreaRight" b="textAreaBottom"/>
              <a:pathLst>
                <a:path w="38" h="1">
                  <a:moveTo>
                    <a:pt x="0" y="1"/>
                  </a:moveTo>
                  <a:lnTo>
                    <a:pt x="0" y="1"/>
                  </a:lnTo>
                  <a:cubicBezTo>
                    <a:pt x="15" y="1"/>
                    <a:pt x="30" y="1"/>
                    <a:pt x="38" y="0"/>
                  </a:cubicBezTo>
                  <a:cubicBezTo>
                    <a:pt x="30" y="0"/>
                    <a:pt x="12" y="0"/>
                    <a:pt x="0" y="1"/>
                  </a:cubicBezTo>
                  <a:close/>
                </a:path>
              </a:pathLst>
            </a:custGeom>
            <a:solidFill>
              <a:schemeClr val="accent1"/>
            </a:solidFill>
            <a:ln w="0">
              <a:noFill/>
            </a:ln>
          </p:spPr>
          <p:style>
            <a:lnRef idx="0"/>
            <a:fillRef idx="0"/>
            <a:effectRef idx="0"/>
            <a:fontRef idx="minor"/>
          </p:style>
          <p:txBody>
            <a:bodyPr numCol="1" spcCol="0" tIns="1440" bIns="1440" anchor="t">
              <a:noAutofit/>
            </a:bodyPr>
            <a:p>
              <a:pPr>
                <a:lnSpc>
                  <a:spcPct val="100000"/>
                </a:lnSpc>
              </a:pPr>
              <a:endParaRPr b="0" lang="el-GR" sz="1800" spc="-1" strike="noStrike">
                <a:solidFill>
                  <a:srgbClr val="ffffff"/>
                </a:solidFill>
                <a:latin typeface="Corbel"/>
              </a:endParaRPr>
            </a:p>
          </p:txBody>
        </p:sp>
        <p:sp>
          <p:nvSpPr>
            <p:cNvPr id="226" name="Ελεύθερη σχεδίαση 74"/>
            <p:cNvSpPr/>
            <p:nvPr/>
          </p:nvSpPr>
          <p:spPr>
            <a:xfrm>
              <a:off x="10958400" y="1555200"/>
              <a:ext cx="45720" cy="360"/>
            </a:xfrm>
            <a:custGeom>
              <a:avLst/>
              <a:gdLst>
                <a:gd name="textAreaLeft" fmla="*/ 0 w 45720"/>
                <a:gd name="textAreaRight" fmla="*/ 46080 w 45720"/>
                <a:gd name="textAreaTop" fmla="*/ 0 h 360"/>
                <a:gd name="textAreaBottom" fmla="*/ 720 h 360"/>
              </a:gdLst>
              <a:ahLst/>
              <a:rect l="textAreaLeft" t="textAreaTop" r="textAreaRight" b="textAreaBottom"/>
              <a:pathLst>
                <a:path w="47" h="1">
                  <a:moveTo>
                    <a:pt x="47" y="1"/>
                  </a:moveTo>
                  <a:lnTo>
                    <a:pt x="47" y="1"/>
                  </a:lnTo>
                  <a:lnTo>
                    <a:pt x="33" y="0"/>
                  </a:lnTo>
                  <a:lnTo>
                    <a:pt x="0" y="0"/>
                  </a:lnTo>
                  <a:lnTo>
                    <a:pt x="47" y="1"/>
                  </a:lnTo>
                  <a:close/>
                </a:path>
              </a:pathLst>
            </a:custGeom>
            <a:solidFill>
              <a:schemeClr val="accent1"/>
            </a:solidFill>
            <a:ln w="0">
              <a:noFill/>
            </a:ln>
          </p:spPr>
          <p:style>
            <a:lnRef idx="0"/>
            <a:fillRef idx="0"/>
            <a:effectRef idx="0"/>
            <a:fontRef idx="minor"/>
          </p:style>
          <p:txBody>
            <a:bodyPr numCol="1" spcCol="0" tIns="720" bIns="720" anchor="t">
              <a:noAutofit/>
            </a:bodyPr>
            <a:p>
              <a:pPr>
                <a:lnSpc>
                  <a:spcPct val="100000"/>
                </a:lnSpc>
              </a:pPr>
              <a:endParaRPr b="0" lang="el-GR" sz="1800" spc="-1" strike="noStrike">
                <a:solidFill>
                  <a:srgbClr val="ffffff"/>
                </a:solidFill>
                <a:latin typeface="Corbel"/>
              </a:endParaRPr>
            </a:p>
          </p:txBody>
        </p:sp>
        <p:sp>
          <p:nvSpPr>
            <p:cNvPr id="227" name="Ελεύθερη σχεδίαση 75"/>
            <p:cNvSpPr/>
            <p:nvPr/>
          </p:nvSpPr>
          <p:spPr>
            <a:xfrm>
              <a:off x="10304640" y="1549080"/>
              <a:ext cx="61560" cy="3240"/>
            </a:xfrm>
            <a:custGeom>
              <a:avLst/>
              <a:gdLst>
                <a:gd name="textAreaLeft" fmla="*/ 0 w 61560"/>
                <a:gd name="textAreaRight" fmla="*/ 61920 w 61560"/>
                <a:gd name="textAreaTop" fmla="*/ 0 h 3240"/>
                <a:gd name="textAreaBottom" fmla="*/ 3600 h 3240"/>
              </a:gdLst>
              <a:ahLst/>
              <a:rect l="textAreaLeft" t="textAreaTop" r="textAreaRight" b="textAreaBottom"/>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ln>
          </p:spPr>
          <p:style>
            <a:lnRef idx="0"/>
            <a:fillRef idx="0"/>
            <a:effectRef idx="0"/>
            <a:fontRef idx="minor"/>
          </p:style>
          <p:txBody>
            <a:bodyPr numCol="1" spcCol="0" tIns="3600" bIns="3600" anchor="t">
              <a:noAutofit/>
            </a:bodyPr>
            <a:p>
              <a:pPr>
                <a:lnSpc>
                  <a:spcPct val="100000"/>
                </a:lnSpc>
              </a:pPr>
              <a:endParaRPr b="0" lang="el-GR" sz="1800" spc="-1" strike="noStrike">
                <a:solidFill>
                  <a:srgbClr val="ffffff"/>
                </a:solidFill>
                <a:latin typeface="Corbel"/>
              </a:endParaRPr>
            </a:p>
          </p:txBody>
        </p:sp>
        <p:sp>
          <p:nvSpPr>
            <p:cNvPr id="228" name="Ελεύθερη σχεδίαση 76"/>
            <p:cNvSpPr/>
            <p:nvPr/>
          </p:nvSpPr>
          <p:spPr>
            <a:xfrm>
              <a:off x="10483920" y="1557720"/>
              <a:ext cx="23400" cy="5760"/>
            </a:xfrm>
            <a:custGeom>
              <a:avLst/>
              <a:gdLst>
                <a:gd name="textAreaLeft" fmla="*/ 0 w 23400"/>
                <a:gd name="textAreaRight" fmla="*/ 23760 w 23400"/>
                <a:gd name="textAreaTop" fmla="*/ 0 h 5760"/>
                <a:gd name="textAreaBottom" fmla="*/ 6120 h 5760"/>
              </a:gdLst>
              <a:ahLst/>
              <a:rect l="textAreaLeft" t="textAreaTop" r="textAreaRight" b="textAreaBottom"/>
              <a:pathLst>
                <a:path w="25" h="7">
                  <a:moveTo>
                    <a:pt x="25" y="4"/>
                  </a:moveTo>
                  <a:lnTo>
                    <a:pt x="25" y="4"/>
                  </a:lnTo>
                  <a:cubicBezTo>
                    <a:pt x="11" y="3"/>
                    <a:pt x="10" y="2"/>
                    <a:pt x="2" y="0"/>
                  </a:cubicBezTo>
                  <a:lnTo>
                    <a:pt x="0" y="7"/>
                  </a:lnTo>
                  <a:lnTo>
                    <a:pt x="25" y="4"/>
                  </a:lnTo>
                  <a:close/>
                </a:path>
              </a:pathLst>
            </a:custGeom>
            <a:solidFill>
              <a:schemeClr val="accent1"/>
            </a:solidFill>
            <a:ln w="0">
              <a:noFill/>
            </a:ln>
          </p:spPr>
          <p:style>
            <a:lnRef idx="0"/>
            <a:fillRef idx="0"/>
            <a:effectRef idx="0"/>
            <a:fontRef idx="minor"/>
          </p:style>
          <p:txBody>
            <a:bodyPr numCol="1" spcCol="0" tIns="6480" bIns="6480" anchor="t">
              <a:noAutofit/>
            </a:bodyPr>
            <a:p>
              <a:pPr>
                <a:lnSpc>
                  <a:spcPct val="100000"/>
                </a:lnSpc>
              </a:pPr>
              <a:endParaRPr b="0" lang="el-GR" sz="1800" spc="-1" strike="noStrike">
                <a:solidFill>
                  <a:srgbClr val="ffffff"/>
                </a:solidFill>
                <a:latin typeface="Corbel"/>
              </a:endParaRPr>
            </a:p>
          </p:txBody>
        </p:sp>
        <p:sp>
          <p:nvSpPr>
            <p:cNvPr id="229" name="Ελεύθερη σχεδίαση 77"/>
            <p:cNvSpPr/>
            <p:nvPr/>
          </p:nvSpPr>
          <p:spPr>
            <a:xfrm>
              <a:off x="10291680" y="1563840"/>
              <a:ext cx="117000" cy="2160"/>
            </a:xfrm>
            <a:custGeom>
              <a:avLst/>
              <a:gdLst>
                <a:gd name="textAreaLeft" fmla="*/ 0 w 117000"/>
                <a:gd name="textAreaRight" fmla="*/ 117360 w 117000"/>
                <a:gd name="textAreaTop" fmla="*/ 0 h 2160"/>
                <a:gd name="textAreaBottom" fmla="*/ 2520 h 2160"/>
              </a:gdLst>
              <a:ahLst/>
              <a:rect l="textAreaLeft" t="textAreaTop" r="textAreaRight" b="textAreaBottom"/>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230" name="Ελεύθερη σχεδίαση 78"/>
            <p:cNvSpPr/>
            <p:nvPr/>
          </p:nvSpPr>
          <p:spPr>
            <a:xfrm>
              <a:off x="9621720" y="1546560"/>
              <a:ext cx="10800" cy="8280"/>
            </a:xfrm>
            <a:custGeom>
              <a:avLst/>
              <a:gdLst>
                <a:gd name="textAreaLeft" fmla="*/ 0 w 10800"/>
                <a:gd name="textAreaRight" fmla="*/ 11160 w 10800"/>
                <a:gd name="textAreaTop" fmla="*/ 0 h 8280"/>
                <a:gd name="textAreaBottom" fmla="*/ 8640 h 8280"/>
              </a:gdLst>
              <a:ahLst/>
              <a:rect l="textAreaLeft" t="textAreaTop" r="textAreaRight" b="textAreaBottom"/>
              <a:pathLst>
                <a:path w="13" h="10">
                  <a:moveTo>
                    <a:pt x="0" y="10"/>
                  </a:moveTo>
                  <a:lnTo>
                    <a:pt x="0" y="10"/>
                  </a:lnTo>
                  <a:lnTo>
                    <a:pt x="13" y="10"/>
                  </a:lnTo>
                  <a:lnTo>
                    <a:pt x="12" y="0"/>
                  </a:lnTo>
                  <a:lnTo>
                    <a:pt x="0" y="10"/>
                  </a:lnTo>
                  <a:close/>
                </a:path>
              </a:pathLst>
            </a:custGeom>
            <a:solidFill>
              <a:schemeClr val="accent1"/>
            </a:solidFill>
            <a:ln w="0">
              <a:noFill/>
            </a:ln>
          </p:spPr>
          <p:style>
            <a:lnRef idx="0"/>
            <a:fillRef idx="0"/>
            <a:effectRef idx="0"/>
            <a:fontRef idx="minor"/>
          </p:style>
          <p:txBody>
            <a:bodyPr numCol="1" spcCol="0" tIns="8640" bIns="8640" anchor="t">
              <a:noAutofit/>
            </a:bodyPr>
            <a:p>
              <a:pPr>
                <a:lnSpc>
                  <a:spcPct val="100000"/>
                </a:lnSpc>
              </a:pPr>
              <a:endParaRPr b="0" lang="el-GR" sz="1800" spc="-1" strike="noStrike">
                <a:solidFill>
                  <a:srgbClr val="ffffff"/>
                </a:solidFill>
                <a:latin typeface="Corbel"/>
              </a:endParaRPr>
            </a:p>
          </p:txBody>
        </p:sp>
        <p:sp>
          <p:nvSpPr>
            <p:cNvPr id="231" name="Ελεύθερη σχεδίαση 79"/>
            <p:cNvSpPr/>
            <p:nvPr/>
          </p:nvSpPr>
          <p:spPr>
            <a:xfrm>
              <a:off x="8951760" y="1568520"/>
              <a:ext cx="96480" cy="8280"/>
            </a:xfrm>
            <a:custGeom>
              <a:avLst/>
              <a:gdLst>
                <a:gd name="textAreaLeft" fmla="*/ 0 w 96480"/>
                <a:gd name="textAreaRight" fmla="*/ 96840 w 96480"/>
                <a:gd name="textAreaTop" fmla="*/ 0 h 8280"/>
                <a:gd name="textAreaBottom" fmla="*/ 8640 h 8280"/>
              </a:gdLst>
              <a:ahLst/>
              <a:rect l="textAreaLeft" t="textAreaTop" r="textAreaRight" b="textAreaBottom"/>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ln>
          </p:spPr>
          <p:style>
            <a:lnRef idx="0"/>
            <a:fillRef idx="0"/>
            <a:effectRef idx="0"/>
            <a:fontRef idx="minor"/>
          </p:style>
          <p:txBody>
            <a:bodyPr numCol="1" spcCol="0" tIns="8640" bIns="8640" anchor="t">
              <a:noAutofit/>
            </a:bodyPr>
            <a:p>
              <a:pPr>
                <a:lnSpc>
                  <a:spcPct val="100000"/>
                </a:lnSpc>
              </a:pPr>
              <a:endParaRPr b="0" lang="el-GR" sz="1800" spc="-1" strike="noStrike">
                <a:solidFill>
                  <a:srgbClr val="ffffff"/>
                </a:solidFill>
                <a:latin typeface="Corbel"/>
              </a:endParaRPr>
            </a:p>
          </p:txBody>
        </p:sp>
        <p:sp>
          <p:nvSpPr>
            <p:cNvPr id="232" name="Ελεύθερη σχεδίαση 80"/>
            <p:cNvSpPr/>
            <p:nvPr/>
          </p:nvSpPr>
          <p:spPr>
            <a:xfrm>
              <a:off x="9005760" y="1566000"/>
              <a:ext cx="17280" cy="2160"/>
            </a:xfrm>
            <a:custGeom>
              <a:avLst/>
              <a:gdLst>
                <a:gd name="textAreaLeft" fmla="*/ 0 w 17280"/>
                <a:gd name="textAreaRight" fmla="*/ 17640 w 17280"/>
                <a:gd name="textAreaTop" fmla="*/ 0 h 2160"/>
                <a:gd name="textAreaBottom" fmla="*/ 2520 h 2160"/>
              </a:gdLst>
              <a:ahLst/>
              <a:rect l="textAreaLeft" t="textAreaTop" r="textAreaRight" b="textAreaBottom"/>
              <a:pathLst>
                <a:path w="19" h="2">
                  <a:moveTo>
                    <a:pt x="0" y="2"/>
                  </a:moveTo>
                  <a:lnTo>
                    <a:pt x="0" y="2"/>
                  </a:lnTo>
                  <a:lnTo>
                    <a:pt x="19" y="0"/>
                  </a:lnTo>
                  <a:cubicBezTo>
                    <a:pt x="8" y="1"/>
                    <a:pt x="3" y="1"/>
                    <a:pt x="0" y="2"/>
                  </a:cubicBezTo>
                  <a:close/>
                </a:path>
              </a:pathLst>
            </a:custGeom>
            <a:solidFill>
              <a:schemeClr val="accent1"/>
            </a:solidFill>
            <a:ln w="0">
              <a:noFill/>
            </a:ln>
          </p:spPr>
          <p:style>
            <a:lnRef idx="0"/>
            <a:fillRef idx="0"/>
            <a:effectRef idx="0"/>
            <a:fontRef idx="minor"/>
          </p:style>
          <p:txBody>
            <a:bodyPr numCol="1" spcCol="0" tIns="2880" bIns="2880" anchor="t">
              <a:noAutofit/>
            </a:bodyPr>
            <a:p>
              <a:pPr>
                <a:lnSpc>
                  <a:spcPct val="100000"/>
                </a:lnSpc>
              </a:pPr>
              <a:endParaRPr b="0" lang="el-GR" sz="1800" spc="-1" strike="noStrike">
                <a:solidFill>
                  <a:srgbClr val="ffffff"/>
                </a:solidFill>
                <a:latin typeface="Corbel"/>
              </a:endParaRPr>
            </a:p>
          </p:txBody>
        </p:sp>
        <p:sp>
          <p:nvSpPr>
            <p:cNvPr id="233" name="Ελεύθερη σχεδίαση 81"/>
            <p:cNvSpPr/>
            <p:nvPr/>
          </p:nvSpPr>
          <p:spPr>
            <a:xfrm>
              <a:off x="1587600" y="1517040"/>
              <a:ext cx="37800" cy="3240"/>
            </a:xfrm>
            <a:custGeom>
              <a:avLst/>
              <a:gdLst>
                <a:gd name="textAreaLeft" fmla="*/ 0 w 37800"/>
                <a:gd name="textAreaRight" fmla="*/ 38160 w 37800"/>
                <a:gd name="textAreaTop" fmla="*/ 0 h 3240"/>
                <a:gd name="textAreaBottom" fmla="*/ 3600 h 3240"/>
              </a:gdLst>
              <a:ahLst/>
              <a:rect l="textAreaLeft" t="textAreaTop" r="textAreaRight" b="textAreaBottom"/>
              <a:pathLst>
                <a:path w="39" h="4">
                  <a:moveTo>
                    <a:pt x="39" y="2"/>
                  </a:moveTo>
                  <a:lnTo>
                    <a:pt x="39" y="2"/>
                  </a:lnTo>
                  <a:lnTo>
                    <a:pt x="0" y="0"/>
                  </a:lnTo>
                  <a:lnTo>
                    <a:pt x="25" y="4"/>
                  </a:lnTo>
                  <a:lnTo>
                    <a:pt x="39" y="2"/>
                  </a:lnTo>
                  <a:close/>
                </a:path>
              </a:pathLst>
            </a:custGeom>
            <a:solidFill>
              <a:schemeClr val="accent1"/>
            </a:solidFill>
            <a:ln w="0">
              <a:noFill/>
            </a:ln>
          </p:spPr>
          <p:style>
            <a:lnRef idx="0"/>
            <a:fillRef idx="0"/>
            <a:effectRef idx="0"/>
            <a:fontRef idx="minor"/>
          </p:style>
          <p:txBody>
            <a:bodyPr numCol="1" spcCol="0" tIns="3600" bIns="3600" anchor="t">
              <a:noAutofit/>
            </a:bodyPr>
            <a:p>
              <a:pPr>
                <a:lnSpc>
                  <a:spcPct val="100000"/>
                </a:lnSpc>
              </a:pPr>
              <a:endParaRPr b="0" lang="el-GR" sz="1800" spc="-1" strike="noStrike">
                <a:solidFill>
                  <a:srgbClr val="ffffff"/>
                </a:solidFill>
                <a:latin typeface="Corbel"/>
              </a:endParaRPr>
            </a:p>
          </p:txBody>
        </p:sp>
        <p:sp>
          <p:nvSpPr>
            <p:cNvPr id="234" name="Ελεύθερη σχεδίαση 82"/>
            <p:cNvSpPr/>
            <p:nvPr/>
          </p:nvSpPr>
          <p:spPr>
            <a:xfrm>
              <a:off x="1522440" y="1519560"/>
              <a:ext cx="29880" cy="4680"/>
            </a:xfrm>
            <a:custGeom>
              <a:avLst/>
              <a:gdLst>
                <a:gd name="textAreaLeft" fmla="*/ 0 w 29880"/>
                <a:gd name="textAreaRight" fmla="*/ 30240 w 29880"/>
                <a:gd name="textAreaTop" fmla="*/ 0 h 4680"/>
                <a:gd name="textAreaBottom" fmla="*/ 5040 h 4680"/>
              </a:gdLst>
              <a:ahLst/>
              <a:rect l="textAreaLeft" t="textAreaTop" r="textAreaRight" b="textAreaBottom"/>
              <a:pathLst>
                <a:path w="32" h="6">
                  <a:moveTo>
                    <a:pt x="32" y="6"/>
                  </a:moveTo>
                  <a:lnTo>
                    <a:pt x="32" y="6"/>
                  </a:lnTo>
                  <a:lnTo>
                    <a:pt x="23" y="0"/>
                  </a:lnTo>
                  <a:lnTo>
                    <a:pt x="0" y="5"/>
                  </a:lnTo>
                  <a:cubicBezTo>
                    <a:pt x="8" y="5"/>
                    <a:pt x="26" y="5"/>
                    <a:pt x="32" y="6"/>
                  </a:cubicBezTo>
                  <a:close/>
                </a:path>
              </a:pathLst>
            </a:custGeom>
            <a:solidFill>
              <a:schemeClr val="accent1"/>
            </a:solidFill>
            <a:ln w="0">
              <a:noFill/>
            </a:ln>
          </p:spPr>
          <p:style>
            <a:lnRef idx="0"/>
            <a:fillRef idx="0"/>
            <a:effectRef idx="0"/>
            <a:fontRef idx="minor"/>
          </p:style>
          <p:txBody>
            <a:bodyPr numCol="1" spcCol="0" tIns="5040" bIns="5040" anchor="t">
              <a:noAutofit/>
            </a:bodyPr>
            <a:p>
              <a:pPr>
                <a:lnSpc>
                  <a:spcPct val="100000"/>
                </a:lnSpc>
              </a:pPr>
              <a:endParaRPr b="0" lang="el-GR" sz="1800" spc="-1" strike="noStrike">
                <a:solidFill>
                  <a:srgbClr val="ffffff"/>
                </a:solidFill>
                <a:latin typeface="Corbel"/>
              </a:endParaRPr>
            </a:p>
          </p:txBody>
        </p:sp>
        <p:sp>
          <p:nvSpPr>
            <p:cNvPr id="235" name="Ελεύθερη σχεδίαση 83"/>
            <p:cNvSpPr/>
            <p:nvPr/>
          </p:nvSpPr>
          <p:spPr>
            <a:xfrm>
              <a:off x="6649920" y="1573560"/>
              <a:ext cx="33120" cy="3240"/>
            </a:xfrm>
            <a:custGeom>
              <a:avLst/>
              <a:gdLst>
                <a:gd name="textAreaLeft" fmla="*/ 0 w 33120"/>
                <a:gd name="textAreaRight" fmla="*/ 33480 w 33120"/>
                <a:gd name="textAreaTop" fmla="*/ 0 h 3240"/>
                <a:gd name="textAreaBottom" fmla="*/ 3600 h 3240"/>
              </a:gdLst>
              <a:ahLst/>
              <a:rect l="textAreaLeft" t="textAreaTop" r="textAreaRight" b="textAreaBottom"/>
              <a:pathLst>
                <a:path w="34" h="4">
                  <a:moveTo>
                    <a:pt x="31" y="4"/>
                  </a:moveTo>
                  <a:lnTo>
                    <a:pt x="31" y="4"/>
                  </a:lnTo>
                  <a:lnTo>
                    <a:pt x="34" y="2"/>
                  </a:lnTo>
                  <a:cubicBezTo>
                    <a:pt x="28" y="1"/>
                    <a:pt x="18" y="1"/>
                    <a:pt x="0" y="0"/>
                  </a:cubicBezTo>
                  <a:lnTo>
                    <a:pt x="31" y="4"/>
                  </a:lnTo>
                  <a:close/>
                </a:path>
              </a:pathLst>
            </a:custGeom>
            <a:solidFill>
              <a:schemeClr val="accent1"/>
            </a:solidFill>
            <a:ln w="0">
              <a:noFill/>
            </a:ln>
          </p:spPr>
          <p:style>
            <a:lnRef idx="0"/>
            <a:fillRef idx="0"/>
            <a:effectRef idx="0"/>
            <a:fontRef idx="minor"/>
          </p:style>
          <p:txBody>
            <a:bodyPr numCol="1" spcCol="0" tIns="3600" bIns="3600" anchor="t">
              <a:noAutofit/>
            </a:bodyPr>
            <a:p>
              <a:pPr>
                <a:lnSpc>
                  <a:spcPct val="100000"/>
                </a:lnSpc>
              </a:pPr>
              <a:endParaRPr b="0" lang="el-GR" sz="1800" spc="-1" strike="noStrike">
                <a:solidFill>
                  <a:srgbClr val="ffffff"/>
                </a:solidFill>
                <a:latin typeface="Corbel"/>
              </a:endParaRPr>
            </a:p>
          </p:txBody>
        </p:sp>
        <p:sp>
          <p:nvSpPr>
            <p:cNvPr id="236" name="Ελεύθερη σχεδίαση 84"/>
            <p:cNvSpPr/>
            <p:nvPr/>
          </p:nvSpPr>
          <p:spPr>
            <a:xfrm>
              <a:off x="6162840" y="1566000"/>
              <a:ext cx="15480" cy="4680"/>
            </a:xfrm>
            <a:custGeom>
              <a:avLst/>
              <a:gdLst>
                <a:gd name="textAreaLeft" fmla="*/ 0 w 15480"/>
                <a:gd name="textAreaRight" fmla="*/ 15840 w 15480"/>
                <a:gd name="textAreaTop" fmla="*/ 0 h 4680"/>
                <a:gd name="textAreaBottom" fmla="*/ 5040 h 4680"/>
              </a:gdLst>
              <a:ahLst/>
              <a:rect l="textAreaLeft" t="textAreaTop" r="textAreaRight" b="textAreaBottom"/>
              <a:pathLst>
                <a:path w="17" h="6">
                  <a:moveTo>
                    <a:pt x="8" y="6"/>
                  </a:moveTo>
                  <a:lnTo>
                    <a:pt x="8" y="6"/>
                  </a:lnTo>
                  <a:lnTo>
                    <a:pt x="17" y="6"/>
                  </a:lnTo>
                  <a:lnTo>
                    <a:pt x="0" y="0"/>
                  </a:lnTo>
                  <a:lnTo>
                    <a:pt x="8" y="6"/>
                  </a:lnTo>
                  <a:close/>
                </a:path>
              </a:pathLst>
            </a:custGeom>
            <a:solidFill>
              <a:schemeClr val="accent1"/>
            </a:solidFill>
            <a:ln w="0">
              <a:noFill/>
            </a:ln>
          </p:spPr>
          <p:style>
            <a:lnRef idx="0"/>
            <a:fillRef idx="0"/>
            <a:effectRef idx="0"/>
            <a:fontRef idx="minor"/>
          </p:style>
          <p:txBody>
            <a:bodyPr numCol="1" spcCol="0" tIns="5040" bIns="5040" anchor="t">
              <a:noAutofit/>
            </a:bodyPr>
            <a:p>
              <a:pPr>
                <a:lnSpc>
                  <a:spcPct val="100000"/>
                </a:lnSpc>
              </a:pPr>
              <a:endParaRPr b="0" lang="el-GR" sz="1800" spc="-1" strike="noStrike">
                <a:solidFill>
                  <a:srgbClr val="ffffff"/>
                </a:solidFill>
                <a:latin typeface="Corbel"/>
              </a:endParaRPr>
            </a:p>
          </p:txBody>
        </p:sp>
        <p:sp>
          <p:nvSpPr>
            <p:cNvPr id="237" name="Ελεύθερη σχεδίαση 85"/>
            <p:cNvSpPr/>
            <p:nvPr/>
          </p:nvSpPr>
          <p:spPr>
            <a:xfrm>
              <a:off x="5738760" y="1571040"/>
              <a:ext cx="60120" cy="5760"/>
            </a:xfrm>
            <a:custGeom>
              <a:avLst/>
              <a:gdLst>
                <a:gd name="textAreaLeft" fmla="*/ 0 w 60120"/>
                <a:gd name="textAreaRight" fmla="*/ 60480 w 60120"/>
                <a:gd name="textAreaTop" fmla="*/ 0 h 5760"/>
                <a:gd name="textAreaBottom" fmla="*/ 6120 h 5760"/>
              </a:gdLst>
              <a:ahLst/>
              <a:rect l="textAreaLeft" t="textAreaTop" r="textAreaRight" b="textAreaBottom"/>
              <a:pathLst>
                <a:path w="63" h="8">
                  <a:moveTo>
                    <a:pt x="5" y="7"/>
                  </a:moveTo>
                  <a:lnTo>
                    <a:pt x="5" y="7"/>
                  </a:lnTo>
                  <a:cubicBezTo>
                    <a:pt x="23" y="8"/>
                    <a:pt x="45" y="6"/>
                    <a:pt x="63" y="7"/>
                  </a:cubicBezTo>
                  <a:cubicBezTo>
                    <a:pt x="23" y="8"/>
                    <a:pt x="0" y="0"/>
                    <a:pt x="5" y="7"/>
                  </a:cubicBezTo>
                  <a:close/>
                </a:path>
              </a:pathLst>
            </a:custGeom>
            <a:solidFill>
              <a:schemeClr val="accent1"/>
            </a:solidFill>
            <a:ln w="0">
              <a:noFill/>
            </a:ln>
          </p:spPr>
          <p:style>
            <a:lnRef idx="0"/>
            <a:fillRef idx="0"/>
            <a:effectRef idx="0"/>
            <a:fontRef idx="minor"/>
          </p:style>
          <p:txBody>
            <a:bodyPr numCol="1" spcCol="0" tIns="6480" bIns="6480" anchor="t">
              <a:noAutofit/>
            </a:bodyPr>
            <a:p>
              <a:pPr>
                <a:lnSpc>
                  <a:spcPct val="100000"/>
                </a:lnSpc>
              </a:pPr>
              <a:endParaRPr b="0" lang="el-GR" sz="1800" spc="-1" strike="noStrike">
                <a:solidFill>
                  <a:srgbClr val="ffffff"/>
                </a:solidFill>
                <a:latin typeface="Corbel"/>
              </a:endParaRPr>
            </a:p>
          </p:txBody>
        </p:sp>
      </p:grpSp>
      <p:sp>
        <p:nvSpPr>
          <p:cNvPr id="238" name="PlaceHolder 2"/>
          <p:cNvSpPr>
            <a:spLocks noGrp="1"/>
          </p:cNvSpPr>
          <p:nvPr>
            <p:ph type="body"/>
          </p:nvPr>
        </p:nvSpPr>
        <p:spPr>
          <a:xfrm>
            <a:off x="1522440" y="1905120"/>
            <a:ext cx="9143640" cy="4266720"/>
          </a:xfrm>
          <a:prstGeom prst="rect">
            <a:avLst/>
          </a:prstGeom>
          <a:noFill/>
          <a:ln w="0">
            <a:noFill/>
          </a:ln>
        </p:spPr>
        <p:txBody>
          <a:bodyPr anchor="t">
            <a:noAutofit/>
          </a:bodyPr>
          <a:p>
            <a:pPr marL="274320" indent="-274320">
              <a:lnSpc>
                <a:spcPct val="90000"/>
              </a:lnSpc>
              <a:spcBef>
                <a:spcPts val="1800"/>
              </a:spcBef>
              <a:buClr>
                <a:srgbClr val="ffffff"/>
              </a:buClr>
              <a:buFont typeface="Arial"/>
              <a:buChar char="▪"/>
            </a:pPr>
            <a:r>
              <a:rPr b="0" lang="el-GR" sz="2400" spc="-1" strike="noStrike">
                <a:solidFill>
                  <a:srgbClr val="ffffff"/>
                </a:solidFill>
                <a:latin typeface="Corbel"/>
              </a:rPr>
              <a:t>Στυλ υποδείγματος κειμένου</a:t>
            </a:r>
            <a:endParaRPr b="0" lang="el-GR" sz="2400" spc="-1" strike="noStrike">
              <a:solidFill>
                <a:srgbClr val="ffffff"/>
              </a:solidFill>
              <a:latin typeface="Corbel"/>
            </a:endParaRPr>
          </a:p>
          <a:p>
            <a:pPr lvl="1" marL="548640" indent="-274320">
              <a:lnSpc>
                <a:spcPct val="90000"/>
              </a:lnSpc>
              <a:spcBef>
                <a:spcPts val="601"/>
              </a:spcBef>
              <a:buClr>
                <a:srgbClr val="ffffff"/>
              </a:buClr>
              <a:buFont typeface="Consolas"/>
              <a:buChar char="–"/>
            </a:pPr>
            <a:r>
              <a:rPr b="0" lang="el-GR" sz="2000" spc="-1" strike="noStrike">
                <a:solidFill>
                  <a:srgbClr val="ffffff"/>
                </a:solidFill>
                <a:latin typeface="Corbel"/>
              </a:rPr>
              <a:t>Δεύτερου επιπέδου</a:t>
            </a:r>
            <a:endParaRPr b="0" lang="el-GR" sz="2000" spc="-1" strike="noStrike">
              <a:solidFill>
                <a:srgbClr val="ffffff"/>
              </a:solidFill>
              <a:latin typeface="Corbel"/>
            </a:endParaRPr>
          </a:p>
          <a:p>
            <a:pPr lvl="2" marL="777240" indent="-228600">
              <a:lnSpc>
                <a:spcPct val="90000"/>
              </a:lnSpc>
              <a:spcBef>
                <a:spcPts val="601"/>
              </a:spcBef>
              <a:buClr>
                <a:srgbClr val="ffffff"/>
              </a:buClr>
              <a:buFont typeface="Arial"/>
              <a:buChar char="▪"/>
            </a:pPr>
            <a:r>
              <a:rPr b="0" lang="el-GR" sz="1800" spc="-1" strike="noStrike">
                <a:solidFill>
                  <a:srgbClr val="ffffff"/>
                </a:solidFill>
                <a:latin typeface="Corbel"/>
              </a:rPr>
              <a:t>Τρίτου επιπέδου</a:t>
            </a:r>
            <a:endParaRPr b="0" lang="el-GR" sz="1800" spc="-1" strike="noStrike">
              <a:solidFill>
                <a:srgbClr val="ffffff"/>
              </a:solidFill>
              <a:latin typeface="Corbel"/>
            </a:endParaRPr>
          </a:p>
          <a:p>
            <a:pPr lvl="3" marL="1005840" indent="-228600">
              <a:lnSpc>
                <a:spcPct val="90000"/>
              </a:lnSpc>
              <a:spcBef>
                <a:spcPts val="601"/>
              </a:spcBef>
              <a:buClr>
                <a:srgbClr val="ffffff"/>
              </a:buClr>
              <a:buFont typeface="Consolas"/>
              <a:buChar char="–"/>
            </a:pPr>
            <a:r>
              <a:rPr b="0" lang="el-GR" sz="1600" spc="-1" strike="noStrike">
                <a:solidFill>
                  <a:srgbClr val="ffffff"/>
                </a:solidFill>
                <a:latin typeface="Corbel"/>
              </a:rPr>
              <a:t>Τέταρτου επιπέδου</a:t>
            </a:r>
            <a:endParaRPr b="0" lang="el-GR" sz="1600" spc="-1" strike="noStrike">
              <a:solidFill>
                <a:srgbClr val="ffffff"/>
              </a:solidFill>
              <a:latin typeface="Corbel"/>
            </a:endParaRPr>
          </a:p>
          <a:p>
            <a:pPr lvl="4" marL="1234440" indent="-228600">
              <a:lnSpc>
                <a:spcPct val="90000"/>
              </a:lnSpc>
              <a:spcBef>
                <a:spcPts val="601"/>
              </a:spcBef>
              <a:buClr>
                <a:srgbClr val="ffffff"/>
              </a:buClr>
              <a:buFont typeface="Arial"/>
              <a:buChar char="▪"/>
            </a:pPr>
            <a:r>
              <a:rPr b="0" lang="el-GR" sz="1600" spc="-1" strike="noStrike">
                <a:solidFill>
                  <a:srgbClr val="ffffff"/>
                </a:solidFill>
                <a:latin typeface="Corbel"/>
              </a:rPr>
              <a:t>Πέμπτου επιπέδου</a:t>
            </a:r>
            <a:endParaRPr b="0" lang="el-GR" sz="1600" spc="-1" strike="noStrike">
              <a:solidFill>
                <a:srgbClr val="ffffff"/>
              </a:solidFill>
              <a:latin typeface="Corbel"/>
            </a:endParaRPr>
          </a:p>
        </p:txBody>
      </p:sp>
      <p:sp>
        <p:nvSpPr>
          <p:cNvPr id="239" name="PlaceHolder 3"/>
          <p:cNvSpPr>
            <a:spLocks noGrp="1"/>
          </p:cNvSpPr>
          <p:nvPr>
            <p:ph type="ftr" idx="1"/>
          </p:nvPr>
        </p:nvSpPr>
        <p:spPr>
          <a:xfrm>
            <a:off x="1522440" y="6400800"/>
            <a:ext cx="6324120" cy="275760"/>
          </a:xfrm>
          <a:prstGeom prst="rect">
            <a:avLst/>
          </a:prstGeom>
          <a:noFill/>
          <a:ln w="0">
            <a:noFill/>
          </a:ln>
        </p:spPr>
        <p:txBody>
          <a:bodyPr anchor="ctr">
            <a:noAutofit/>
          </a:bodyPr>
          <a:lstStyle>
            <a:lvl1pPr indent="0" algn="ctr">
              <a:buNone/>
              <a:defRPr b="0" lang="el-GR" sz="1400" spc="-1" strike="noStrike">
                <a:solidFill>
                  <a:srgbClr val="ffffff"/>
                </a:solidFill>
                <a:latin typeface="Times New Roman"/>
              </a:defRPr>
            </a:lvl1pPr>
          </a:lstStyle>
          <a:p>
            <a:pPr indent="0" algn="ctr">
              <a:buNone/>
            </a:pPr>
            <a:r>
              <a:rPr b="0" lang="el-GR" sz="1400" spc="-1" strike="noStrike">
                <a:solidFill>
                  <a:srgbClr val="ffffff"/>
                </a:solidFill>
                <a:latin typeface="Times New Roman"/>
              </a:rPr>
              <a:t>&lt;footer&gt;</a:t>
            </a:r>
            <a:endParaRPr b="0" lang="el-GR" sz="1400" spc="-1" strike="noStrike">
              <a:solidFill>
                <a:srgbClr val="ffffff"/>
              </a:solidFill>
              <a:latin typeface="Times New Roman"/>
            </a:endParaRPr>
          </a:p>
        </p:txBody>
      </p:sp>
      <p:sp>
        <p:nvSpPr>
          <p:cNvPr id="240" name="PlaceHolder 4"/>
          <p:cNvSpPr>
            <a:spLocks noGrp="1"/>
          </p:cNvSpPr>
          <p:nvPr>
            <p:ph type="dt" idx="2"/>
          </p:nvPr>
        </p:nvSpPr>
        <p:spPr>
          <a:xfrm>
            <a:off x="8075520" y="6400800"/>
            <a:ext cx="1243440" cy="275760"/>
          </a:xfrm>
          <a:prstGeom prst="rect">
            <a:avLst/>
          </a:prstGeom>
          <a:noFill/>
          <a:ln w="0">
            <a:noFill/>
          </a:ln>
        </p:spPr>
        <p:txBody>
          <a:bodyPr anchor="ctr">
            <a:noAutofit/>
          </a:bodyPr>
          <a:lstStyle>
            <a:lvl1pPr indent="0" algn="r">
              <a:lnSpc>
                <a:spcPct val="100000"/>
              </a:lnSpc>
              <a:buNone/>
              <a:defRPr b="0" lang="el-GR" sz="1200" spc="-1" strike="noStrike">
                <a:solidFill>
                  <a:srgbClr val="ffffff"/>
                </a:solidFill>
                <a:latin typeface="Corbel"/>
              </a:defRPr>
            </a:lvl1pPr>
          </a:lstStyle>
          <a:p>
            <a:pPr indent="0" algn="r">
              <a:lnSpc>
                <a:spcPct val="100000"/>
              </a:lnSpc>
              <a:buNone/>
            </a:pPr>
            <a:r>
              <a:rPr b="0" lang="el-GR" sz="1200" spc="-1" strike="noStrike">
                <a:solidFill>
                  <a:srgbClr val="ffffff"/>
                </a:solidFill>
                <a:latin typeface="Corbel"/>
              </a:rPr>
              <a:t>&lt;date/time&gt;</a:t>
            </a:r>
            <a:endParaRPr b="0" lang="el-GR" sz="1200" spc="-1" strike="noStrike">
              <a:solidFill>
                <a:srgbClr val="ffffff"/>
              </a:solidFill>
              <a:latin typeface="Times New Roman"/>
            </a:endParaRPr>
          </a:p>
        </p:txBody>
      </p:sp>
      <p:sp>
        <p:nvSpPr>
          <p:cNvPr id="241" name="PlaceHolder 5"/>
          <p:cNvSpPr>
            <a:spLocks noGrp="1"/>
          </p:cNvSpPr>
          <p:nvPr>
            <p:ph type="sldNum" idx="3"/>
          </p:nvPr>
        </p:nvSpPr>
        <p:spPr>
          <a:xfrm>
            <a:off x="9523440" y="6400800"/>
            <a:ext cx="1142640" cy="275760"/>
          </a:xfrm>
          <a:prstGeom prst="rect">
            <a:avLst/>
          </a:prstGeom>
          <a:noFill/>
          <a:ln w="0">
            <a:noFill/>
          </a:ln>
        </p:spPr>
        <p:txBody>
          <a:bodyPr anchor="ctr">
            <a:noAutofit/>
          </a:bodyPr>
          <a:lstStyle>
            <a:lvl1pPr indent="0" algn="r">
              <a:lnSpc>
                <a:spcPct val="100000"/>
              </a:lnSpc>
              <a:buNone/>
              <a:defRPr b="0" lang="el-GR" sz="1200" spc="-1" strike="noStrike">
                <a:solidFill>
                  <a:srgbClr val="ffffff"/>
                </a:solidFill>
                <a:latin typeface="Corbel"/>
              </a:defRPr>
            </a:lvl1pPr>
          </a:lstStyle>
          <a:p>
            <a:pPr indent="0" algn="r">
              <a:lnSpc>
                <a:spcPct val="100000"/>
              </a:lnSpc>
              <a:buNone/>
            </a:pPr>
            <a:fld id="{FB6B614E-4F6A-4EA1-80FF-628194D19420}" type="slidenum">
              <a:rPr b="0" lang="el-GR" sz="1200" spc="-1" strike="noStrike">
                <a:solidFill>
                  <a:srgbClr val="ffffff"/>
                </a:solidFill>
                <a:latin typeface="Corbel"/>
              </a:rPr>
              <a:t>&lt;number&gt;</a:t>
            </a:fld>
            <a:endParaRPr b="0" lang="el-GR" sz="12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78" name="PlaceHolder 1"/>
          <p:cNvSpPr>
            <a:spLocks noGrp="1"/>
          </p:cNvSpPr>
          <p:nvPr>
            <p:ph type="ftr" idx="4"/>
          </p:nvPr>
        </p:nvSpPr>
        <p:spPr>
          <a:xfrm>
            <a:off x="1522440" y="6400800"/>
            <a:ext cx="6324120" cy="275760"/>
          </a:xfrm>
          <a:prstGeom prst="rect">
            <a:avLst/>
          </a:prstGeom>
          <a:noFill/>
          <a:ln w="0">
            <a:noFill/>
          </a:ln>
        </p:spPr>
        <p:txBody>
          <a:bodyPr anchor="ctr">
            <a:noAutofit/>
          </a:bodyPr>
          <a:lstStyle>
            <a:lvl1pPr indent="0" algn="ctr">
              <a:buNone/>
              <a:defRPr b="0" lang="el-GR" sz="1400" spc="-1" strike="noStrike">
                <a:solidFill>
                  <a:srgbClr val="ffffff"/>
                </a:solidFill>
                <a:latin typeface="Times New Roman"/>
              </a:defRPr>
            </a:lvl1pPr>
          </a:lstStyle>
          <a:p>
            <a:pPr indent="0" algn="ctr">
              <a:buNone/>
            </a:pPr>
            <a:r>
              <a:rPr b="0" lang="el-GR" sz="1400" spc="-1" strike="noStrike">
                <a:solidFill>
                  <a:srgbClr val="ffffff"/>
                </a:solidFill>
                <a:latin typeface="Times New Roman"/>
              </a:rPr>
              <a:t>&lt;footer&gt;</a:t>
            </a:r>
            <a:endParaRPr b="0" lang="el-GR" sz="1400" spc="-1" strike="noStrike">
              <a:solidFill>
                <a:srgbClr val="ffffff"/>
              </a:solidFill>
              <a:latin typeface="Times New Roman"/>
            </a:endParaRPr>
          </a:p>
        </p:txBody>
      </p:sp>
      <p:sp>
        <p:nvSpPr>
          <p:cNvPr id="279" name="PlaceHolder 2"/>
          <p:cNvSpPr>
            <a:spLocks noGrp="1"/>
          </p:cNvSpPr>
          <p:nvPr>
            <p:ph type="dt" idx="5"/>
          </p:nvPr>
        </p:nvSpPr>
        <p:spPr>
          <a:xfrm>
            <a:off x="8075520" y="6400800"/>
            <a:ext cx="1243440" cy="275760"/>
          </a:xfrm>
          <a:prstGeom prst="rect">
            <a:avLst/>
          </a:prstGeom>
          <a:noFill/>
          <a:ln w="0">
            <a:noFill/>
          </a:ln>
        </p:spPr>
        <p:txBody>
          <a:bodyPr anchor="ctr">
            <a:noAutofit/>
          </a:bodyPr>
          <a:lstStyle>
            <a:lvl1pPr indent="0" algn="r">
              <a:lnSpc>
                <a:spcPct val="100000"/>
              </a:lnSpc>
              <a:buNone/>
              <a:defRPr b="0" lang="el-GR" sz="1200" spc="-1" strike="noStrike">
                <a:solidFill>
                  <a:srgbClr val="ffffff"/>
                </a:solidFill>
                <a:latin typeface="Corbel"/>
              </a:defRPr>
            </a:lvl1pPr>
          </a:lstStyle>
          <a:p>
            <a:pPr indent="0" algn="r">
              <a:lnSpc>
                <a:spcPct val="100000"/>
              </a:lnSpc>
              <a:buNone/>
            </a:pPr>
            <a:r>
              <a:rPr b="0" lang="el-GR" sz="1200" spc="-1" strike="noStrike">
                <a:solidFill>
                  <a:srgbClr val="ffffff"/>
                </a:solidFill>
                <a:latin typeface="Corbel"/>
              </a:rPr>
              <a:t>&lt;date/time&gt;</a:t>
            </a:r>
            <a:endParaRPr b="0" lang="el-GR" sz="1200" spc="-1" strike="noStrike">
              <a:solidFill>
                <a:srgbClr val="ffffff"/>
              </a:solidFill>
              <a:latin typeface="Times New Roman"/>
            </a:endParaRPr>
          </a:p>
        </p:txBody>
      </p:sp>
      <p:sp>
        <p:nvSpPr>
          <p:cNvPr id="280" name="PlaceHolder 3"/>
          <p:cNvSpPr>
            <a:spLocks noGrp="1"/>
          </p:cNvSpPr>
          <p:nvPr>
            <p:ph type="sldNum" idx="6"/>
          </p:nvPr>
        </p:nvSpPr>
        <p:spPr>
          <a:xfrm>
            <a:off x="9523440" y="6400800"/>
            <a:ext cx="1142640" cy="275760"/>
          </a:xfrm>
          <a:prstGeom prst="rect">
            <a:avLst/>
          </a:prstGeom>
          <a:noFill/>
          <a:ln w="0">
            <a:noFill/>
          </a:ln>
        </p:spPr>
        <p:txBody>
          <a:bodyPr anchor="ctr">
            <a:noAutofit/>
          </a:bodyPr>
          <a:lstStyle>
            <a:lvl1pPr indent="0" algn="r">
              <a:lnSpc>
                <a:spcPct val="100000"/>
              </a:lnSpc>
              <a:buNone/>
              <a:defRPr b="0" lang="el-GR" sz="1200" spc="-1" strike="noStrike">
                <a:solidFill>
                  <a:srgbClr val="ffffff"/>
                </a:solidFill>
                <a:latin typeface="Corbel"/>
              </a:defRPr>
            </a:lvl1pPr>
          </a:lstStyle>
          <a:p>
            <a:pPr indent="0" algn="r">
              <a:lnSpc>
                <a:spcPct val="100000"/>
              </a:lnSpc>
              <a:buNone/>
            </a:pPr>
            <a:fld id="{817675D0-1C1C-417E-8CEF-BE79FF9E713D}" type="slidenum">
              <a:rPr b="0" lang="el-GR" sz="1200" spc="-1" strike="noStrike">
                <a:solidFill>
                  <a:srgbClr val="ffffff"/>
                </a:solidFill>
                <a:latin typeface="Corbel"/>
              </a:rPr>
              <a:t>&lt;number&gt;</a:t>
            </a:fld>
            <a:endParaRPr b="0" lang="el-GR" sz="1200" spc="-1" strike="noStrike">
              <a:solidFill>
                <a:srgbClr val="ffffff"/>
              </a:solidFill>
              <a:latin typeface="Times New Roman"/>
            </a:endParaRPr>
          </a:p>
        </p:txBody>
      </p:sp>
      <p:sp>
        <p:nvSpPr>
          <p:cNvPr id="281" name="PlaceHolder 4"/>
          <p:cNvSpPr>
            <a:spLocks noGrp="1"/>
          </p:cNvSpPr>
          <p:nvPr>
            <p:ph type="title"/>
          </p:nvPr>
        </p:nvSpPr>
        <p:spPr>
          <a:xfrm>
            <a:off x="609120" y="273600"/>
            <a:ext cx="10969560" cy="1144800"/>
          </a:xfrm>
          <a:prstGeom prst="rect">
            <a:avLst/>
          </a:prstGeom>
          <a:noFill/>
          <a:ln w="0">
            <a:noFill/>
          </a:ln>
        </p:spPr>
        <p:txBody>
          <a:bodyPr lIns="0" rIns="0" tIns="0" bIns="0" anchor="ctr">
            <a:noAutofit/>
          </a:bodyPr>
          <a:p>
            <a:pPr indent="0">
              <a:buNone/>
            </a:pPr>
            <a:r>
              <a:rPr b="0" lang="el-GR" sz="1800" spc="-1" strike="noStrike">
                <a:solidFill>
                  <a:srgbClr val="ffffff"/>
                </a:solidFill>
                <a:latin typeface="Corbel"/>
              </a:rPr>
              <a:t>Click to edit the title text format</a:t>
            </a:r>
            <a:endParaRPr b="0" lang="el-GR" sz="1800" spc="-1" strike="noStrike">
              <a:solidFill>
                <a:srgbClr val="ffffff"/>
              </a:solidFill>
              <a:latin typeface="Corbel"/>
            </a:endParaRPr>
          </a:p>
        </p:txBody>
      </p:sp>
      <p:sp>
        <p:nvSpPr>
          <p:cNvPr id="282" name="PlaceHolder 5"/>
          <p:cNvSpPr>
            <a:spLocks noGrp="1"/>
          </p:cNvSpPr>
          <p:nvPr>
            <p:ph type="body"/>
          </p:nvPr>
        </p:nvSpPr>
        <p:spPr>
          <a:xfrm>
            <a:off x="609120" y="1604520"/>
            <a:ext cx="10969560" cy="3977280"/>
          </a:xfrm>
          <a:prstGeom prst="rect">
            <a:avLst/>
          </a:prstGeom>
          <a:noFill/>
          <a:ln w="0">
            <a:noFill/>
          </a:ln>
        </p:spPr>
        <p:txBody>
          <a:bodyPr lIns="0" rIns="0" tIns="0" bIns="0" anchor="t">
            <a:normAutofit/>
          </a:bodyPr>
          <a:p>
            <a:pPr marL="432000" indent="-324000">
              <a:lnSpc>
                <a:spcPct val="90000"/>
              </a:lnSpc>
              <a:spcBef>
                <a:spcPts val="1417"/>
              </a:spcBef>
              <a:buClr>
                <a:srgbClr val="ffffff"/>
              </a:buClr>
              <a:buSzPct val="45000"/>
              <a:buFont typeface="Wingdings" charset="2"/>
              <a:buChar char=""/>
            </a:pPr>
            <a:r>
              <a:rPr b="0" lang="el-GR" sz="2400" spc="-1" strike="noStrike">
                <a:solidFill>
                  <a:srgbClr val="ffffff"/>
                </a:solidFill>
                <a:latin typeface="Corbel"/>
              </a:rPr>
              <a:t>Click to edit the outline text format</a:t>
            </a:r>
            <a:endParaRPr b="0" lang="el-GR" sz="2400" spc="-1" strike="noStrike">
              <a:solidFill>
                <a:srgbClr val="ffffff"/>
              </a:solidFill>
              <a:latin typeface="Corbel"/>
            </a:endParaRPr>
          </a:p>
          <a:p>
            <a:pPr lvl="1" marL="864000" indent="-324000">
              <a:lnSpc>
                <a:spcPct val="90000"/>
              </a:lnSpc>
              <a:spcBef>
                <a:spcPts val="1134"/>
              </a:spcBef>
              <a:buClr>
                <a:srgbClr val="ffffff"/>
              </a:buClr>
              <a:buSzPct val="75000"/>
              <a:buFont typeface="Symbol" charset="2"/>
              <a:buChar char=""/>
            </a:pPr>
            <a:r>
              <a:rPr b="0" lang="el-GR" sz="1800" spc="-1" strike="noStrike">
                <a:solidFill>
                  <a:srgbClr val="ffffff"/>
                </a:solidFill>
                <a:latin typeface="Corbel"/>
              </a:rPr>
              <a:t>Second Outline Level</a:t>
            </a:r>
            <a:endParaRPr b="0" lang="el-GR" sz="1800" spc="-1" strike="noStrike">
              <a:solidFill>
                <a:srgbClr val="ffffff"/>
              </a:solidFill>
              <a:latin typeface="Corbel"/>
            </a:endParaRPr>
          </a:p>
          <a:p>
            <a:pPr lvl="2" marL="1296000" indent="-288000">
              <a:lnSpc>
                <a:spcPct val="90000"/>
              </a:lnSpc>
              <a:spcBef>
                <a:spcPts val="850"/>
              </a:spcBef>
              <a:buClr>
                <a:srgbClr val="ffffff"/>
              </a:buClr>
              <a:buSzPct val="45000"/>
              <a:buFont typeface="Wingdings" charset="2"/>
              <a:buChar char=""/>
            </a:pPr>
            <a:r>
              <a:rPr b="0" lang="el-GR" sz="1600" spc="-1" strike="noStrike">
                <a:solidFill>
                  <a:srgbClr val="ffffff"/>
                </a:solidFill>
                <a:latin typeface="Corbel"/>
              </a:rPr>
              <a:t>Third Outline Level</a:t>
            </a:r>
            <a:endParaRPr b="0" lang="el-GR" sz="1600" spc="-1" strike="noStrike">
              <a:solidFill>
                <a:srgbClr val="ffffff"/>
              </a:solidFill>
              <a:latin typeface="Corbel"/>
            </a:endParaRPr>
          </a:p>
          <a:p>
            <a:pPr lvl="3" marL="1728000" indent="-216000">
              <a:lnSpc>
                <a:spcPct val="90000"/>
              </a:lnSpc>
              <a:spcBef>
                <a:spcPts val="567"/>
              </a:spcBef>
              <a:buClr>
                <a:srgbClr val="ffffff"/>
              </a:buClr>
              <a:buSzPct val="75000"/>
              <a:buFont typeface="Symbol" charset="2"/>
              <a:buChar char=""/>
            </a:pPr>
            <a:r>
              <a:rPr b="0" lang="el-GR" sz="1600" spc="-1" strike="noStrike">
                <a:solidFill>
                  <a:srgbClr val="ffffff"/>
                </a:solidFill>
                <a:latin typeface="Corbel"/>
              </a:rPr>
              <a:t>Fourth Outline Level</a:t>
            </a:r>
            <a:endParaRPr b="0" lang="el-GR" sz="1600" spc="-1" strike="noStrike">
              <a:solidFill>
                <a:srgbClr val="ffffff"/>
              </a:solidFill>
              <a:latin typeface="Corbel"/>
            </a:endParaRPr>
          </a:p>
          <a:p>
            <a:pPr lvl="4" marL="2160000" indent="-216000">
              <a:lnSpc>
                <a:spcPct val="90000"/>
              </a:lnSpc>
              <a:spcBef>
                <a:spcPts val="283"/>
              </a:spcBef>
              <a:buClr>
                <a:srgbClr val="ffffff"/>
              </a:buClr>
              <a:buSzPct val="45000"/>
              <a:buFont typeface="Wingdings" charset="2"/>
              <a:buChar char=""/>
            </a:pPr>
            <a:r>
              <a:rPr b="0" lang="el-GR" sz="2000" spc="-1" strike="noStrike">
                <a:solidFill>
                  <a:srgbClr val="ffffff"/>
                </a:solidFill>
                <a:latin typeface="Corbel"/>
              </a:rPr>
              <a:t>Fifth Outline Level</a:t>
            </a:r>
            <a:endParaRPr b="0" lang="el-GR" sz="2000" spc="-1" strike="noStrike">
              <a:solidFill>
                <a:srgbClr val="ffffff"/>
              </a:solidFill>
              <a:latin typeface="Corbel"/>
            </a:endParaRPr>
          </a:p>
          <a:p>
            <a:pPr lvl="5" marL="2592000" indent="-216000">
              <a:lnSpc>
                <a:spcPct val="90000"/>
              </a:lnSpc>
              <a:spcBef>
                <a:spcPts val="283"/>
              </a:spcBef>
              <a:buClr>
                <a:srgbClr val="ffffff"/>
              </a:buClr>
              <a:buSzPct val="45000"/>
              <a:buFont typeface="Wingdings" charset="2"/>
              <a:buChar char=""/>
            </a:pPr>
            <a:r>
              <a:rPr b="0" lang="el-GR" sz="2000" spc="-1" strike="noStrike">
                <a:solidFill>
                  <a:srgbClr val="ffffff"/>
                </a:solidFill>
                <a:latin typeface="Corbel"/>
              </a:rPr>
              <a:t>Sixth Outline Level</a:t>
            </a:r>
            <a:endParaRPr b="0" lang="el-GR" sz="2000" spc="-1" strike="noStrike">
              <a:solidFill>
                <a:srgbClr val="ffffff"/>
              </a:solidFill>
              <a:latin typeface="Corbel"/>
            </a:endParaRPr>
          </a:p>
          <a:p>
            <a:pPr lvl="6" marL="3024000" indent="-216000">
              <a:lnSpc>
                <a:spcPct val="90000"/>
              </a:lnSpc>
              <a:spcBef>
                <a:spcPts val="283"/>
              </a:spcBef>
              <a:buClr>
                <a:srgbClr val="ffffff"/>
              </a:buClr>
              <a:buSzPct val="45000"/>
              <a:buFont typeface="Wingdings" charset="2"/>
              <a:buChar char=""/>
            </a:pPr>
            <a:r>
              <a:rPr b="0" lang="el-GR" sz="2000" spc="-1" strike="noStrike">
                <a:solidFill>
                  <a:srgbClr val="ffffff"/>
                </a:solidFill>
                <a:latin typeface="Corbel"/>
              </a:rPr>
              <a:t>Seventh Outline Level</a:t>
            </a:r>
            <a:endParaRPr b="0" lang="el-GR" sz="2000" spc="-1" strike="noStrike">
              <a:solidFill>
                <a:srgbClr val="ffffff"/>
              </a:solidFill>
              <a:latin typeface="Corbe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image" Target="../media/image5.gif"/><Relationship Id="rId4" Type="http://schemas.openxmlformats.org/officeDocument/2006/relationships/slideLayout" Target="../slideLayouts/slideLayout13.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hyperlink" Target="https://el.wikipedia.org/wiki/&#913;&#960;&#959;&#953;&#954;&#953;&#959;&#954;&#961;&#945;&#964;&#943;&#945;" TargetMode="External"/><Relationship Id="rId2" Type="http://schemas.openxmlformats.org/officeDocument/2006/relationships/hyperlink" Target="https://el.wikipedia.org/wiki/&#913;&#960;&#959;&#953;&#954;&#953;&#959;&#954;&#961;&#945;&#964;&#943;&#945;" TargetMode="External"/><Relationship Id="rId3" Type="http://schemas.openxmlformats.org/officeDocument/2006/relationships/hyperlink" Target="http://users.sch.gr/ipap/Ellinikos_Politismos/Istoria_c/c-03-15.htm" TargetMode="External"/><Relationship Id="rId4" Type="http://schemas.openxmlformats.org/officeDocument/2006/relationships/hyperlink" Target="http://users.sch.gr/ipap/Ellinikos_Politismos/Istoria_c/c-03-15.htm" TargetMode="External"/><Relationship Id="rId5" Type="http://schemas.openxmlformats.org/officeDocument/2006/relationships/hyperlink" Target="https://www.slideshare.net/NasiaFatsi/15-71303945" TargetMode="External"/><Relationship Id="rId6"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title"/>
          </p:nvPr>
        </p:nvSpPr>
        <p:spPr>
          <a:xfrm>
            <a:off x="1197720" y="1880280"/>
            <a:ext cx="9143640" cy="2666520"/>
          </a:xfrm>
          <a:prstGeom prst="rect">
            <a:avLst/>
          </a:prstGeom>
          <a:noFill/>
          <a:ln w="0">
            <a:noFill/>
          </a:ln>
        </p:spPr>
        <p:txBody>
          <a:bodyPr anchor="b">
            <a:noAutofit/>
          </a:bodyPr>
          <a:p>
            <a:pPr indent="0" algn="ctr">
              <a:lnSpc>
                <a:spcPct val="90000"/>
              </a:lnSpc>
              <a:buNone/>
            </a:pPr>
            <a:r>
              <a:rPr b="0" lang="el-GR" sz="5400" spc="-1" strike="noStrike">
                <a:solidFill>
                  <a:srgbClr val="ffffff"/>
                </a:solidFill>
                <a:latin typeface="Consolas"/>
              </a:rPr>
              <a:t>Αποικιοκρατία και αποικιακοί ανταγωνισμοί</a:t>
            </a:r>
            <a:endParaRPr b="0" lang="el-GR" sz="5400" spc="-1" strike="noStrike">
              <a:solidFill>
                <a:srgbClr val="ffffff"/>
              </a:solidFill>
              <a:latin typeface="Corbel"/>
            </a:endParaRPr>
          </a:p>
        </p:txBody>
      </p:sp>
      <p:sp>
        <p:nvSpPr>
          <p:cNvPr id="326" name="PlaceHolder 2"/>
          <p:cNvSpPr>
            <a:spLocks noGrp="1"/>
          </p:cNvSpPr>
          <p:nvPr>
            <p:ph type="subTitle"/>
          </p:nvPr>
        </p:nvSpPr>
        <p:spPr>
          <a:xfrm>
            <a:off x="1620000" y="4995360"/>
            <a:ext cx="9143640" cy="1673640"/>
          </a:xfrm>
          <a:prstGeom prst="rect">
            <a:avLst/>
          </a:prstGeom>
          <a:noFill/>
          <a:ln w="0">
            <a:noFill/>
          </a:ln>
        </p:spPr>
        <p:txBody>
          <a:bodyPr anchor="t">
            <a:normAutofit/>
          </a:bodyPr>
          <a:p>
            <a:pPr indent="0" algn="just">
              <a:lnSpc>
                <a:spcPct val="90000"/>
              </a:lnSpc>
              <a:buNone/>
              <a:tabLst>
                <a:tab algn="l" pos="0"/>
              </a:tabLst>
            </a:pPr>
            <a:r>
              <a:rPr b="0" lang="el-GR" sz="2400" spc="-1" strike="noStrike">
                <a:solidFill>
                  <a:srgbClr val="ffffff"/>
                </a:solidFill>
                <a:latin typeface="Corbel"/>
              </a:rPr>
              <a:t>Ενότητα-Κεφάλαιο: Ενότητα 3, κεφάλαιο 15</a:t>
            </a:r>
            <a:endParaRPr b="0" lang="el-GR" sz="2400" spc="-1" strike="noStrike">
              <a:solidFill>
                <a:srgbClr val="ffffff"/>
              </a:solidFill>
              <a:latin typeface="Arial"/>
            </a:endParaRPr>
          </a:p>
          <a:p>
            <a:pPr indent="0" algn="just">
              <a:lnSpc>
                <a:spcPct val="90000"/>
              </a:lnSpc>
              <a:buNone/>
              <a:tabLst>
                <a:tab algn="l" pos="0"/>
              </a:tabLst>
            </a:pPr>
            <a:endParaRPr b="0" lang="el-GR" sz="2400" spc="-1" strike="noStrike">
              <a:solidFill>
                <a:srgbClr val="ffffff"/>
              </a:solidFill>
              <a:latin typeface="Arial"/>
            </a:endParaRPr>
          </a:p>
          <a:p>
            <a:pPr indent="0">
              <a:lnSpc>
                <a:spcPct val="90000"/>
              </a:lnSpc>
              <a:buNone/>
              <a:tabLst>
                <a:tab algn="l" pos="0"/>
              </a:tabLst>
            </a:pPr>
            <a:endParaRPr b="0" lang="el-GR" sz="2400" spc="-1" strike="noStrike">
              <a:solidFill>
                <a:srgbClr val="ffffff"/>
              </a:solidFill>
              <a:latin typeface="Arial"/>
            </a:endParaRPr>
          </a:p>
        </p:txBody>
      </p:sp>
      <p:pic>
        <p:nvPicPr>
          <p:cNvPr id="327" name="Picture 2" descr="ÎÏÎ¿ÏÎ­Î»ÎµÏÎ¼Î± ÎµÎ¹ÎºÏÎ½Î±Ï Î³Î¹Î± Î±ÏÎ¿Î¹ÎºÎ¹Î¿ÎºÏÎ±ÏÎ¯Î±"/>
          <p:cNvPicPr/>
          <p:nvPr/>
        </p:nvPicPr>
        <p:blipFill>
          <a:blip r:embed="rId1"/>
          <a:stretch/>
        </p:blipFill>
        <p:spPr>
          <a:xfrm>
            <a:off x="9046800" y="1484640"/>
            <a:ext cx="3030840" cy="37166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PlaceHolder 1"/>
          <p:cNvSpPr>
            <a:spLocks noGrp="1"/>
          </p:cNvSpPr>
          <p:nvPr>
            <p:ph type="title"/>
          </p:nvPr>
        </p:nvSpPr>
        <p:spPr>
          <a:xfrm>
            <a:off x="1522440" y="274680"/>
            <a:ext cx="9143640" cy="1020240"/>
          </a:xfrm>
          <a:prstGeom prst="rect">
            <a:avLst/>
          </a:prstGeom>
          <a:noFill/>
          <a:ln w="0">
            <a:noFill/>
          </a:ln>
        </p:spPr>
        <p:txBody>
          <a:bodyPr anchor="b">
            <a:noAutofit/>
          </a:bodyPr>
          <a:p>
            <a:pPr indent="0" algn="ctr">
              <a:lnSpc>
                <a:spcPct val="90000"/>
              </a:lnSpc>
              <a:buNone/>
            </a:pPr>
            <a:r>
              <a:rPr b="0" lang="el-GR" sz="3200" spc="-1" strike="noStrike">
                <a:solidFill>
                  <a:srgbClr val="ffffff"/>
                </a:solidFill>
                <a:latin typeface="Consolas"/>
              </a:rPr>
              <a:t>Τα αποτελέσματα της αποικιοκρατίας</a:t>
            </a:r>
            <a:endParaRPr b="0" lang="el-GR" sz="3200" spc="-1" strike="noStrike">
              <a:solidFill>
                <a:srgbClr val="ffffff"/>
              </a:solidFill>
              <a:latin typeface="Corbel"/>
            </a:endParaRPr>
          </a:p>
        </p:txBody>
      </p:sp>
      <p:sp>
        <p:nvSpPr>
          <p:cNvPr id="361" name="PlaceHolder 2"/>
          <p:cNvSpPr>
            <a:spLocks noGrp="1"/>
          </p:cNvSpPr>
          <p:nvPr>
            <p:ph/>
          </p:nvPr>
        </p:nvSpPr>
        <p:spPr>
          <a:xfrm>
            <a:off x="225720" y="1845000"/>
            <a:ext cx="11737080" cy="4266720"/>
          </a:xfrm>
          <a:prstGeom prst="rect">
            <a:avLst/>
          </a:prstGeom>
          <a:noFill/>
          <a:ln w="0">
            <a:noFill/>
          </a:ln>
        </p:spPr>
        <p:txBody>
          <a:bodyPr anchor="t">
            <a:noAutofit/>
          </a:bodyPr>
          <a:p>
            <a:pPr indent="0" algn="just">
              <a:lnSpc>
                <a:spcPct val="90000"/>
              </a:lnSpc>
              <a:spcBef>
                <a:spcPts val="1800"/>
              </a:spcBef>
              <a:buNone/>
              <a:tabLst>
                <a:tab algn="l" pos="0"/>
              </a:tabLst>
            </a:pPr>
            <a:r>
              <a:rPr b="1" lang="el-GR" sz="2400" spc="-1" strike="noStrike">
                <a:solidFill>
                  <a:srgbClr val="ffffff"/>
                </a:solidFill>
                <a:latin typeface="Corbel"/>
              </a:rPr>
              <a:t>Τα αποικιοκρατικά κράτη και οι λαοί τους:</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tabLst>
                <a:tab algn="l" pos="0"/>
              </a:tabLst>
            </a:pPr>
            <a:r>
              <a:rPr b="0" lang="el-GR" sz="2400" spc="-1" strike="noStrike">
                <a:solidFill>
                  <a:srgbClr val="ffffff"/>
                </a:solidFill>
                <a:latin typeface="Corbel"/>
              </a:rPr>
              <a:t>Ενισχύθηκαν οικονομικά, καθώς εκμεταλλεύονταν τα πλούτη των αποικιών.</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tabLst>
                <a:tab algn="l" pos="0"/>
              </a:tabLst>
            </a:pPr>
            <a:r>
              <a:rPr b="0" lang="el-GR" sz="2400" spc="-1" strike="noStrike">
                <a:solidFill>
                  <a:srgbClr val="ffffff"/>
                </a:solidFill>
                <a:latin typeface="Corbel"/>
              </a:rPr>
              <a:t>Θεώρησαν ότι οι κατακτήσεις τους αποδεικνύουν την πνευματική και πολιτισμική τους ανωτερότητα.</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tabLst>
                <a:tab algn="l" pos="0"/>
              </a:tabLst>
            </a:pPr>
            <a:r>
              <a:rPr b="0" lang="el-GR" sz="2400" spc="-1" strike="noStrike">
                <a:solidFill>
                  <a:srgbClr val="ffffff"/>
                </a:solidFill>
                <a:latin typeface="Corbel"/>
              </a:rPr>
              <a:t>Άρχισαν τους ανταγωνισμούς μεταξύ τους: η Γερμανία αναπτύχθηκε πολύ οικονομικά και, επειδή θεώρησε ότι αδικήθηκε στη μοιρασιά των αποίκων, στράφηκε εναντίον της Αγγλίας και της Γαλλίας.</a:t>
            </a:r>
            <a:endParaRPr b="0" lang="el-GR" sz="2400" spc="-1" strike="noStrike">
              <a:solidFill>
                <a:srgbClr val="ffffff"/>
              </a:solidFill>
              <a:latin typeface="Corbel"/>
            </a:endParaRPr>
          </a:p>
        </p:txBody>
      </p:sp>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62" name="Picture 4" descr="ÎÏÎ¿ÏÎ­Î»ÎµÏÎ¼Î± ÎµÎ¹ÎºÏÎ½Î±Ï Î³Î¹Î± Î±ÏÎ¿Î¹ÎºÎ¹Î¿ÎºÏÎ±ÏÎ¯Î±"/>
          <p:cNvPicPr/>
          <p:nvPr/>
        </p:nvPicPr>
        <p:blipFill>
          <a:blip r:embed="rId1"/>
          <a:stretch/>
        </p:blipFill>
        <p:spPr>
          <a:xfrm>
            <a:off x="0" y="116640"/>
            <a:ext cx="12188520" cy="68576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3" name="Picture 2" descr="ÎÏÎ¿ÏÎ­Î»ÎµÏÎ¼Î± ÎµÎ¹ÎºÏÎ½Î±Ï Î³Î¹Î± Î±ÏÎ¿Î¹ÎºÎ¹Î¿ÎºÏÎ±ÏÎ¯Î±"/>
          <p:cNvPicPr/>
          <p:nvPr/>
        </p:nvPicPr>
        <p:blipFill>
          <a:blip r:embed="rId1"/>
          <a:stretch/>
        </p:blipFill>
        <p:spPr>
          <a:xfrm>
            <a:off x="0" y="0"/>
            <a:ext cx="12188520" cy="68576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4" name="Picture 2" descr="ÎÏÎ¿ÏÎ­Î»ÎµÏÎ¼Î± ÎµÎ¹ÎºÏÎ½Î±Ï Î³Î¹Î± Î±ÏÎ¿Î¹ÎºÎ¹Î¿ÎºÏÎ±ÏÎ¯Î±"/>
          <p:cNvPicPr/>
          <p:nvPr/>
        </p:nvPicPr>
        <p:blipFill>
          <a:blip r:embed="rId1"/>
          <a:stretch/>
        </p:blipFill>
        <p:spPr>
          <a:xfrm>
            <a:off x="0" y="0"/>
            <a:ext cx="12188520" cy="68576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5" name="Picture 2" descr="ÎÏÎ¿ÏÎ­Î»ÎµÏÎ¼Î± ÎµÎ¹ÎºÏÎ½Î±Ï Î³Î¹Î± Î±ÏÎ¿Î¹ÎºÎ¹Î¿ÎºÏÎ±ÏÎ¯Î±"/>
          <p:cNvPicPr/>
          <p:nvPr/>
        </p:nvPicPr>
        <p:blipFill>
          <a:blip r:embed="rId1"/>
          <a:stretch/>
        </p:blipFill>
        <p:spPr>
          <a:xfrm>
            <a:off x="0" y="25200"/>
            <a:ext cx="12188520" cy="68324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6" name="Picture 1" descr=""/>
          <p:cNvPicPr/>
          <p:nvPr/>
        </p:nvPicPr>
        <p:blipFill>
          <a:blip r:embed="rId1"/>
          <a:stretch/>
        </p:blipFill>
        <p:spPr>
          <a:xfrm>
            <a:off x="0" y="0"/>
            <a:ext cx="12188520" cy="68342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7" name="Picture 2" descr="ÎÏÎ¿ÏÎ­Î»ÎµÏÎ¼Î± ÎµÎ¹ÎºÏÎ½Î±Ï Î³Î¹Î± Î±ÏÎ¿Î¹ÎºÎ¹Î¿ÎºÏÎ±ÏÎ¯Î±"/>
          <p:cNvPicPr/>
          <p:nvPr/>
        </p:nvPicPr>
        <p:blipFill>
          <a:blip r:embed="rId1"/>
          <a:stretch/>
        </p:blipFill>
        <p:spPr>
          <a:xfrm>
            <a:off x="0" y="0"/>
            <a:ext cx="12188520" cy="68576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8" name="Picture 2" descr="ÎÏÎ¿ÏÎ­Î»ÎµÏÎ¼Î± ÎµÎ¹ÎºÏÎ½Î±Ï Î³Î¹Î± Î³ Î³ÏÎ¼Î½ Î±ÏÎ¿Î¹ÎºÎ¹Î¿ÎºÏÎ±ÏÎ¹Î±"/>
          <p:cNvPicPr/>
          <p:nvPr/>
        </p:nvPicPr>
        <p:blipFill>
          <a:blip r:embed="rId1"/>
          <a:stretch/>
        </p:blipFill>
        <p:spPr>
          <a:xfrm>
            <a:off x="0" y="0"/>
            <a:ext cx="12188520" cy="68576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9" name="Picture 2" descr="ÎÏÎ¿ÏÎ­Î»ÎµÏÎ¼Î± ÎµÎ¹ÎºÏÎ½Î±Ï Î³Î¹Î± Î³ Î³ÏÎ¼Î½ Î±ÏÎ¿Î¹ÎºÎ¹Î¿ÎºÏÎ±ÏÎ¹Î±"/>
          <p:cNvPicPr/>
          <p:nvPr/>
        </p:nvPicPr>
        <p:blipFill>
          <a:blip r:embed="rId1"/>
          <a:stretch/>
        </p:blipFill>
        <p:spPr>
          <a:xfrm>
            <a:off x="0" y="0"/>
            <a:ext cx="12188520" cy="68576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Rectangle 4"/>
          <p:cNvSpPr/>
          <p:nvPr/>
        </p:nvSpPr>
        <p:spPr>
          <a:xfrm>
            <a:off x="1930320" y="836640"/>
            <a:ext cx="9590400" cy="5770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0" lang="el-GR" sz="3200" spc="-1" strike="noStrike">
                <a:solidFill>
                  <a:srgbClr val="ffffff"/>
                </a:solidFill>
                <a:latin typeface="Consolas"/>
              </a:rPr>
              <a:t>1.Ορισμένα από τα αίτια της αποικιοκρατίας</a:t>
            </a:r>
            <a:endParaRPr b="0" lang="el-GR" sz="3200" spc="-1" strike="noStrike">
              <a:solidFill>
                <a:srgbClr val="ffffff"/>
              </a:solidFill>
              <a:latin typeface="Arial"/>
            </a:endParaRPr>
          </a:p>
        </p:txBody>
      </p:sp>
      <p:sp>
        <p:nvSpPr>
          <p:cNvPr id="371" name="Rectangle 5"/>
          <p:cNvSpPr/>
          <p:nvPr/>
        </p:nvSpPr>
        <p:spPr>
          <a:xfrm>
            <a:off x="261720" y="1845000"/>
            <a:ext cx="11593080" cy="37472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el-GR" sz="2400" spc="-1" strike="noStrike">
                <a:solidFill>
                  <a:srgbClr val="ffffff"/>
                </a:solidFill>
                <a:latin typeface="Corbel"/>
              </a:rPr>
              <a:t>Αναντίρρητα τα υλικά συμφέροντα έπαιξαν σπουδαίο ρόλο. Οι βιομηχανικές επαναστάσεις του 19ου αι. ενέτειναν τις ανάγκες της Ευρώπης σε πολύτιμα μέταλλα και σε πρώτες ύλες […]. Το ίδιο ισχύει για τα κεφάλαια των οποίων τα έσοδα είναι υψηλότερα στα υπερπόντια εδάφη απ’ ό,τι στη γηραιά ήπειρο […]. Σε μια εποχή που το εθνικό συμφέρον μετριέται με την ισχύ και το κύρος, η θέληση των κυβερνήσεων να οικοδομήσουν απέραντες αποικιακές αυτοκρατορίες είναι ένας τρόπος να αυξήσουν τις ζωτικές δυνάμεις του έθνους, παρέχοντάς του στρατιώτες, βάσεις για το στόλο και πρώτες ύλες για τη βιομηχανία του. </a:t>
            </a:r>
            <a:endParaRPr b="0" lang="el-GR" sz="2400" spc="-1" strike="noStrike">
              <a:solidFill>
                <a:srgbClr val="ffffff"/>
              </a:solidFill>
              <a:latin typeface="Arial"/>
            </a:endParaRPr>
          </a:p>
          <a:p>
            <a:pPr algn="just">
              <a:lnSpc>
                <a:spcPct val="100000"/>
              </a:lnSpc>
            </a:pPr>
            <a:r>
              <a:rPr b="0" lang="el-GR" sz="2400" spc="-1" strike="noStrike">
                <a:solidFill>
                  <a:srgbClr val="ffffff"/>
                </a:solidFill>
                <a:latin typeface="Corbel"/>
              </a:rPr>
              <a:t>S. Berstein &amp; P. Milza, Ιστορία της Ευρώπης, μτφρ. Α.Κ. Δημητρακόπουλος, Αλεξάνδρεια, Αθήνα 1997, τόμ. 2, σ. 175-176.</a:t>
            </a:r>
            <a:endParaRPr b="0" lang="el-GR" sz="2400" spc="-1" strike="noStrike">
              <a:solidFill>
                <a:srgbClr val="ffffff"/>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title"/>
          </p:nvPr>
        </p:nvSpPr>
        <p:spPr>
          <a:xfrm>
            <a:off x="1522440" y="274680"/>
            <a:ext cx="9143640" cy="1020240"/>
          </a:xfrm>
          <a:prstGeom prst="rect">
            <a:avLst/>
          </a:prstGeom>
          <a:noFill/>
          <a:ln w="0">
            <a:noFill/>
          </a:ln>
        </p:spPr>
        <p:txBody>
          <a:bodyPr anchor="b">
            <a:noAutofit/>
          </a:bodyPr>
          <a:p>
            <a:pPr indent="0" algn="ctr">
              <a:lnSpc>
                <a:spcPct val="90000"/>
              </a:lnSpc>
              <a:buNone/>
            </a:pPr>
            <a:r>
              <a:rPr b="0" lang="el-GR" sz="3200" spc="-1" strike="noStrike">
                <a:solidFill>
                  <a:srgbClr val="ffffff"/>
                </a:solidFill>
                <a:latin typeface="Consolas"/>
              </a:rPr>
              <a:t>Ιμπεριαλισμός και αποικιοκρατία</a:t>
            </a:r>
            <a:endParaRPr b="0" lang="el-GR" sz="3200" spc="-1" strike="noStrike">
              <a:solidFill>
                <a:srgbClr val="ffffff"/>
              </a:solidFill>
              <a:latin typeface="Corbel"/>
            </a:endParaRPr>
          </a:p>
        </p:txBody>
      </p:sp>
      <p:sp>
        <p:nvSpPr>
          <p:cNvPr id="329" name="PlaceHolder 2"/>
          <p:cNvSpPr>
            <a:spLocks noGrp="1"/>
          </p:cNvSpPr>
          <p:nvPr>
            <p:ph/>
          </p:nvPr>
        </p:nvSpPr>
        <p:spPr>
          <a:xfrm>
            <a:off x="239040" y="1772640"/>
            <a:ext cx="11710800" cy="4266720"/>
          </a:xfrm>
          <a:prstGeom prst="rect">
            <a:avLst/>
          </a:prstGeom>
          <a:noFill/>
          <a:ln w="0">
            <a:noFill/>
          </a:ln>
        </p:spPr>
        <p:txBody>
          <a:bodyPr anchor="t">
            <a:noAutofit/>
          </a:bodyPr>
          <a:p>
            <a:pPr marL="274320" indent="-274320" algn="just">
              <a:lnSpc>
                <a:spcPct val="90000"/>
              </a:lnSpc>
              <a:spcBef>
                <a:spcPts val="1800"/>
              </a:spcBef>
              <a:buClr>
                <a:srgbClr val="ffffff"/>
              </a:buClr>
              <a:buFont typeface="Arial"/>
              <a:buChar char="▪"/>
            </a:pPr>
            <a:r>
              <a:rPr b="0" lang="el-GR" sz="2400" spc="-1" strike="noStrike">
                <a:solidFill>
                  <a:srgbClr val="ffffff"/>
                </a:solidFill>
                <a:latin typeface="Corbel"/>
              </a:rPr>
              <a:t> </a:t>
            </a:r>
            <a:r>
              <a:rPr b="0" lang="el-GR" sz="2400" spc="-1" strike="noStrike">
                <a:solidFill>
                  <a:srgbClr val="ffffff"/>
                </a:solidFill>
                <a:latin typeface="Corbel"/>
              </a:rPr>
              <a:t>Ο ιμπεριαλισμός , δηλαδή η πολιτική των ισχυρών κρατών με στόχο την εκμετάλλευση των αδυνάμων και της απόκτησης περισσότερης δύναμης , στα τέλη του 19</a:t>
            </a:r>
            <a:r>
              <a:rPr b="0" lang="el-GR" sz="2400" spc="-1" strike="noStrike" baseline="30000">
                <a:solidFill>
                  <a:srgbClr val="ffffff"/>
                </a:solidFill>
                <a:latin typeface="Corbel"/>
              </a:rPr>
              <a:t>ου</a:t>
            </a:r>
            <a:r>
              <a:rPr b="0" lang="el-GR" sz="2400" spc="-1" strike="noStrike">
                <a:solidFill>
                  <a:srgbClr val="ffffff"/>
                </a:solidFill>
                <a:latin typeface="Corbel"/>
              </a:rPr>
              <a:t>  αιώνα συνδέθηκε με την καπιταλιστική ανάπτυξη .</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pPr>
            <a:r>
              <a:rPr b="0" lang="el-GR" sz="2400" spc="-1" strike="noStrike">
                <a:solidFill>
                  <a:srgbClr val="ffffff"/>
                </a:solidFill>
                <a:latin typeface="Corbel"/>
              </a:rPr>
              <a:t> </a:t>
            </a:r>
            <a:r>
              <a:rPr b="0" lang="el-GR" sz="2400" spc="-1" strike="noStrike">
                <a:solidFill>
                  <a:srgbClr val="ffffff"/>
                </a:solidFill>
                <a:latin typeface="Corbel"/>
              </a:rPr>
              <a:t>Ο ιμπεριαλισμός των καπιταλιστικών ευρωπαϊκών κρατών εκφράστηκε με τη μορφή της αποικιοκρατίας : αναζήτηση και κατάκτηση εδαφών εκτός Ευρώπης για εκμετάλλευση . Η αποικιοκρατία εκδηλώθηκε με ένταση την περίοδο 1870-1914 .</a:t>
            </a:r>
            <a:endParaRPr b="0" lang="el-GR" sz="2400" spc="-1" strike="noStrike">
              <a:solidFill>
                <a:srgbClr val="ffffff"/>
              </a:solidFill>
              <a:latin typeface="Corbel"/>
            </a:endParaRPr>
          </a:p>
        </p:txBody>
      </p:sp>
      <p:pic>
        <p:nvPicPr>
          <p:cNvPr id="330" name="Picture 2" descr="Î£ÏÎµÏÎ¹ÎºÎ® ÎµÎ¹ÎºÏÎ½Î±"/>
          <p:cNvPicPr/>
          <p:nvPr/>
        </p:nvPicPr>
        <p:blipFill>
          <a:blip r:embed="rId1"/>
          <a:stretch/>
        </p:blipFill>
        <p:spPr>
          <a:xfrm>
            <a:off x="4072680" y="4373640"/>
            <a:ext cx="3600000" cy="2172960"/>
          </a:xfrm>
          <a:prstGeom prst="rect">
            <a:avLst/>
          </a:prstGeom>
          <a:ln w="0">
            <a:noFill/>
          </a:ln>
        </p:spPr>
      </p:pic>
      <p:pic>
        <p:nvPicPr>
          <p:cNvPr id="331" name="Picture 2" descr=""/>
          <p:cNvPicPr/>
          <p:nvPr/>
        </p:nvPicPr>
        <p:blipFill>
          <a:blip r:embed="rId2"/>
          <a:stretch/>
        </p:blipFill>
        <p:spPr>
          <a:xfrm>
            <a:off x="7966800" y="4355280"/>
            <a:ext cx="3744000" cy="2172960"/>
          </a:xfrm>
          <a:prstGeom prst="rect">
            <a:avLst/>
          </a:prstGeom>
          <a:ln w="0">
            <a:noFill/>
          </a:ln>
        </p:spPr>
      </p:pic>
      <p:pic>
        <p:nvPicPr>
          <p:cNvPr id="332" name="Picture 4" descr="ÎÏÎ¿ÏÎ­Î»ÎµÏÎ¼Î± ÎµÎ¹ÎºÏÎ½Î±Ï Î³Î¹Î± Î¹Î¼ÏÎµÏÎ¹Î±Î»Î¹ÏÎ¼Î¿Ï ÎºÎ±Î¹ Î±ÏÎ¿Î¹ÎºÎ¹Î¿ÎºÏÎ±ÏÎ¹Î±"/>
          <p:cNvPicPr/>
          <p:nvPr/>
        </p:nvPicPr>
        <p:blipFill>
          <a:blip r:embed="rId3"/>
          <a:stretch/>
        </p:blipFill>
        <p:spPr>
          <a:xfrm>
            <a:off x="239040" y="4373640"/>
            <a:ext cx="3555000" cy="217296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Rectangle 3"/>
          <p:cNvSpPr/>
          <p:nvPr/>
        </p:nvSpPr>
        <p:spPr>
          <a:xfrm>
            <a:off x="261720" y="1556640"/>
            <a:ext cx="11449080" cy="2924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l-GR" sz="1800" spc="-1" strike="noStrike">
              <a:solidFill>
                <a:srgbClr val="ffffff"/>
              </a:solidFill>
              <a:latin typeface="Arial"/>
            </a:endParaRPr>
          </a:p>
          <a:p>
            <a:pPr algn="just">
              <a:lnSpc>
                <a:spcPct val="100000"/>
              </a:lnSpc>
            </a:pPr>
            <a:r>
              <a:rPr b="0" lang="el-GR" sz="2400" spc="-1" strike="noStrike">
                <a:solidFill>
                  <a:srgbClr val="ffffff"/>
                </a:solidFill>
                <a:latin typeface="Corbel"/>
              </a:rPr>
              <a:t>Σε όλες τις αποικιοκρατικές χώρες, οι πολιτικοί άνδρες και οι ομάδες πίεσης ιμπεριαλιστικού προσανατολισμού βρήκαν στήριξη σε ισχυρά ρεύματα της κοινής γνώμης, που απέρρεαν από το μεγάλο εθνικιστικό κύμα του τέλους του 19ου αιώνα. Πράγματι, για πολλούς Ευρωπαίους η αποικιοκρατία επιβεβαιώνει τη δύναμη και το πνεύμα του λαού τους και δίνει διέξοδο στην επιθυμία τους για ισχύ.</a:t>
            </a:r>
            <a:endParaRPr b="0" lang="el-GR" sz="2400" spc="-1" strike="noStrike">
              <a:solidFill>
                <a:srgbClr val="ffffff"/>
              </a:solidFill>
              <a:latin typeface="Arial"/>
            </a:endParaRPr>
          </a:p>
          <a:p>
            <a:pPr algn="just">
              <a:lnSpc>
                <a:spcPct val="100000"/>
              </a:lnSpc>
            </a:pPr>
            <a:r>
              <a:rPr b="0" lang="el-GR" sz="2400" spc="-1" strike="noStrike">
                <a:solidFill>
                  <a:srgbClr val="ffffff"/>
                </a:solidFill>
                <a:latin typeface="Corbel"/>
              </a:rPr>
              <a:t>S. Berstein &amp; P. Milza, Ιστορία της Ευρώπης, μτφρ. Α.Κ. Δημητρακόπουλος, Αλεξάνδρεια, Αθήνα 1997, τόμ. 2, σ. 176.</a:t>
            </a:r>
            <a:endParaRPr b="0" lang="el-GR" sz="2400" spc="-1" strike="noStrike">
              <a:solidFill>
                <a:srgbClr val="ffffff"/>
              </a:solidFill>
              <a:latin typeface="Arial"/>
            </a:endParaRPr>
          </a:p>
        </p:txBody>
      </p:sp>
      <p:sp>
        <p:nvSpPr>
          <p:cNvPr id="373" name="Rectangle 4"/>
          <p:cNvSpPr/>
          <p:nvPr/>
        </p:nvSpPr>
        <p:spPr>
          <a:xfrm>
            <a:off x="2389680" y="836640"/>
            <a:ext cx="8694000" cy="5770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0" lang="el-GR" sz="3200" spc="-1" strike="noStrike">
                <a:solidFill>
                  <a:srgbClr val="ffffff"/>
                </a:solidFill>
                <a:latin typeface="Consolas"/>
              </a:rPr>
              <a:t>2. Η κοινωνική βάση της αποικιοκρατίας</a:t>
            </a:r>
            <a:endParaRPr b="0" lang="el-GR" sz="3200" spc="-1" strike="noStrike">
              <a:solidFill>
                <a:srgbClr val="ffffff"/>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Rectangle 3"/>
          <p:cNvSpPr/>
          <p:nvPr/>
        </p:nvSpPr>
        <p:spPr>
          <a:xfrm>
            <a:off x="117720" y="1845000"/>
            <a:ext cx="11809080" cy="37472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el-GR" sz="2400" spc="-1" strike="noStrike">
                <a:solidFill>
                  <a:srgbClr val="ffffff"/>
                </a:solidFill>
                <a:latin typeface="Corbel"/>
              </a:rPr>
              <a:t>Οι χριστιανοί ιεραπόστολοι […] έπαιξαν [...] κεφαλαιώδη ρόλο. Yποστηριζόμενα από ισχυρά ρεύματα της κοινής γνώμης, τα εγχειρήματά τους έχουν στην αρχή καθαρά θρησκευτικό και ανθρωπιστικό χαρακτήρα. Ζητούν να κηρύξουν το ευαγγέλιο στους ιθαγενείς πληθυσμούς καθώς και να τους προστατεύσουν από την εκμετάλλευση [...]. Όμως, η εγκατάσταση των ιεραποστολών συνοδεύεται γρήγορα από εκείνη του ευρωπαϊκού πολιτισμού και η ανάγκη προστασίας τους οδηγεί συχνά τα αποικιακά κράτη να επέμβουν στρατιωτικά σε ορισμένες περιοχές και να εγκαταστήσουν άμεσο ή έμμεσο έλεγχο από τη μητρόπολη. </a:t>
            </a:r>
            <a:endParaRPr b="0" lang="el-GR" sz="2400" spc="-1" strike="noStrike">
              <a:solidFill>
                <a:srgbClr val="ffffff"/>
              </a:solidFill>
              <a:latin typeface="Arial"/>
            </a:endParaRPr>
          </a:p>
          <a:p>
            <a:pPr algn="just">
              <a:lnSpc>
                <a:spcPct val="100000"/>
              </a:lnSpc>
            </a:pPr>
            <a:r>
              <a:rPr b="0" lang="el-GR" sz="2400" spc="-1" strike="noStrike">
                <a:solidFill>
                  <a:srgbClr val="ffffff"/>
                </a:solidFill>
                <a:latin typeface="Corbel"/>
              </a:rPr>
              <a:t>S. Berstein &amp; P. Milza, Ιστορία της Ευρώπης, μτφρ. Α.Κ. Δημητρακόπουλος, Αλεξάνδρεια, Αθήνα 1997, τόμ. 2, σ. 177-178.</a:t>
            </a:r>
            <a:endParaRPr b="0" lang="el-GR" sz="2400" spc="-1" strike="noStrike">
              <a:solidFill>
                <a:srgbClr val="ffffff"/>
              </a:solidFill>
              <a:latin typeface="Arial"/>
            </a:endParaRPr>
          </a:p>
        </p:txBody>
      </p:sp>
      <p:sp>
        <p:nvSpPr>
          <p:cNvPr id="375" name="Rectangle 4"/>
          <p:cNvSpPr/>
          <p:nvPr/>
        </p:nvSpPr>
        <p:spPr>
          <a:xfrm>
            <a:off x="1541520" y="836640"/>
            <a:ext cx="10486440" cy="5770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0" lang="el-GR" sz="3200" spc="-1" strike="noStrike">
                <a:solidFill>
                  <a:srgbClr val="ffffff"/>
                </a:solidFill>
                <a:latin typeface="Consolas"/>
              </a:rPr>
              <a:t>3.Οι ιεραπόστολοι προπομποί της αποικιοκρατίας</a:t>
            </a:r>
            <a:endParaRPr b="0" lang="el-GR" sz="3200" spc="-1" strike="noStrike">
              <a:solidFill>
                <a:srgbClr val="ffffff"/>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PlaceHolder 1"/>
          <p:cNvSpPr>
            <a:spLocks noGrp="1"/>
          </p:cNvSpPr>
          <p:nvPr>
            <p:ph type="title"/>
          </p:nvPr>
        </p:nvSpPr>
        <p:spPr>
          <a:xfrm>
            <a:off x="1522440" y="274680"/>
            <a:ext cx="9143640" cy="1020240"/>
          </a:xfrm>
          <a:prstGeom prst="rect">
            <a:avLst/>
          </a:prstGeom>
          <a:noFill/>
          <a:ln w="0">
            <a:noFill/>
          </a:ln>
        </p:spPr>
        <p:txBody>
          <a:bodyPr anchor="b">
            <a:noAutofit/>
          </a:bodyPr>
          <a:p>
            <a:pPr indent="0" algn="ctr">
              <a:lnSpc>
                <a:spcPct val="90000"/>
              </a:lnSpc>
              <a:buNone/>
            </a:pPr>
            <a:r>
              <a:rPr b="0" lang="el-GR" sz="3200" spc="-1" strike="noStrike">
                <a:solidFill>
                  <a:srgbClr val="ffffff"/>
                </a:solidFill>
                <a:latin typeface="Consolas"/>
              </a:rPr>
              <a:t>Βιβλιογραφία</a:t>
            </a:r>
            <a:endParaRPr b="0" lang="el-GR" sz="3200" spc="-1" strike="noStrike">
              <a:solidFill>
                <a:srgbClr val="ffffff"/>
              </a:solidFill>
              <a:latin typeface="Corbel"/>
            </a:endParaRPr>
          </a:p>
        </p:txBody>
      </p:sp>
      <p:sp>
        <p:nvSpPr>
          <p:cNvPr id="377" name="PlaceHolder 2"/>
          <p:cNvSpPr>
            <a:spLocks noGrp="1"/>
          </p:cNvSpPr>
          <p:nvPr>
            <p:ph/>
          </p:nvPr>
        </p:nvSpPr>
        <p:spPr>
          <a:xfrm>
            <a:off x="189720" y="1845000"/>
            <a:ext cx="11593080" cy="4266720"/>
          </a:xfrm>
          <a:prstGeom prst="rect">
            <a:avLst/>
          </a:prstGeom>
          <a:noFill/>
          <a:ln w="0">
            <a:noFill/>
          </a:ln>
        </p:spPr>
        <p:txBody>
          <a:bodyPr anchor="t">
            <a:noAutofit/>
          </a:bodyPr>
          <a:p>
            <a:pPr marL="274320" indent="-274320">
              <a:lnSpc>
                <a:spcPct val="90000"/>
              </a:lnSpc>
              <a:spcBef>
                <a:spcPts val="1800"/>
              </a:spcBef>
              <a:buClr>
                <a:srgbClr val="ffffff"/>
              </a:buClr>
              <a:buFont typeface="Arial"/>
              <a:buChar char="▪"/>
            </a:pPr>
            <a:r>
              <a:rPr b="0" lang="af-ZA" sz="2400" spc="-1" strike="noStrike" u="sng">
                <a:solidFill>
                  <a:srgbClr val="57bce5"/>
                </a:solidFill>
                <a:uFillTx/>
                <a:latin typeface="Corbel"/>
                <a:hlinkClick r:id="rId1"/>
              </a:rPr>
              <a:t>https://el.wikipedia.org/wiki/%</a:t>
            </a:r>
            <a:r>
              <a:rPr b="0" lang="af-ZA" sz="2400" spc="-1" strike="noStrike" u="sng">
                <a:solidFill>
                  <a:srgbClr val="57bce5"/>
                </a:solidFill>
                <a:uFillTx/>
                <a:latin typeface="Corbel"/>
                <a:hlinkClick r:id="rId2"/>
              </a:rPr>
              <a:t>CE%91%CF%80%CE%BF%CE%B9%CE%BA%CE%B9%CE%BF%CE%BA%CF%81%CE%B1%CF%84%CE%AF%CE%B1</a:t>
            </a:r>
            <a:endParaRPr b="0" lang="el-GR" sz="2400" spc="-1" strike="noStrike">
              <a:solidFill>
                <a:srgbClr val="ffffff"/>
              </a:solidFill>
              <a:latin typeface="Corbel"/>
            </a:endParaRPr>
          </a:p>
          <a:p>
            <a:pPr marL="274320" indent="-274320">
              <a:lnSpc>
                <a:spcPct val="90000"/>
              </a:lnSpc>
              <a:spcBef>
                <a:spcPts val="1800"/>
              </a:spcBef>
              <a:buClr>
                <a:srgbClr val="ffffff"/>
              </a:buClr>
              <a:buFont typeface="Arial"/>
              <a:buChar char="▪"/>
            </a:pPr>
            <a:r>
              <a:rPr b="0" lang="af-ZA" sz="2400" spc="-1" strike="noStrike" u="sng">
                <a:solidFill>
                  <a:srgbClr val="57bce5"/>
                </a:solidFill>
                <a:uFillTx/>
                <a:latin typeface="Corbel"/>
                <a:hlinkClick r:id="rId3"/>
              </a:rPr>
              <a:t>http://</a:t>
            </a:r>
            <a:r>
              <a:rPr b="0" lang="af-ZA" sz="2400" spc="-1" strike="noStrike" u="sng">
                <a:solidFill>
                  <a:srgbClr val="57bce5"/>
                </a:solidFill>
                <a:uFillTx/>
                <a:latin typeface="Corbel"/>
                <a:hlinkClick r:id="rId4"/>
              </a:rPr>
              <a:t>users.sch.gr/ipap/Ellinikos_Politismos/Istoria_c/c-03-15.htm</a:t>
            </a:r>
            <a:endParaRPr b="0" lang="el-GR" sz="2400" spc="-1" strike="noStrike">
              <a:solidFill>
                <a:srgbClr val="ffffff"/>
              </a:solidFill>
              <a:latin typeface="Corbel"/>
            </a:endParaRPr>
          </a:p>
          <a:p>
            <a:pPr marL="274320" indent="-274320">
              <a:lnSpc>
                <a:spcPct val="90000"/>
              </a:lnSpc>
              <a:spcBef>
                <a:spcPts val="1800"/>
              </a:spcBef>
              <a:buClr>
                <a:srgbClr val="209bcd"/>
              </a:buClr>
              <a:buFont typeface="Arial"/>
              <a:buChar char="▪"/>
            </a:pPr>
            <a:r>
              <a:rPr b="0" lang="el-GR" sz="2400" spc="-1" strike="noStrike" u="sng">
                <a:solidFill>
                  <a:schemeClr val="accent1">
                    <a:lumMod val="75000"/>
                  </a:schemeClr>
                </a:solidFill>
                <a:uFillTx/>
                <a:latin typeface="Corbel"/>
              </a:rPr>
              <a:t>Βιβλίο ιστορίας Γ’ γυμνασίου</a:t>
            </a:r>
            <a:endParaRPr b="0" lang="el-GR" sz="2400" spc="-1" strike="noStrike">
              <a:solidFill>
                <a:srgbClr val="ffffff"/>
              </a:solidFill>
              <a:latin typeface="Corbel"/>
            </a:endParaRPr>
          </a:p>
          <a:p>
            <a:pPr marL="274320" indent="-274320">
              <a:lnSpc>
                <a:spcPct val="90000"/>
              </a:lnSpc>
              <a:spcBef>
                <a:spcPts val="1800"/>
              </a:spcBef>
              <a:buClr>
                <a:srgbClr val="209bcd"/>
              </a:buClr>
              <a:buFont typeface="Arial"/>
              <a:buChar char="▪"/>
            </a:pPr>
            <a:r>
              <a:rPr b="0" lang="af-ZA" sz="2400" spc="-1" strike="noStrike" u="sng">
                <a:solidFill>
                  <a:schemeClr val="accent1">
                    <a:lumMod val="75000"/>
                  </a:schemeClr>
                </a:solidFill>
                <a:uFillTx/>
                <a:latin typeface="Corbel"/>
              </a:rPr>
              <a:t>https://</a:t>
            </a:r>
            <a:r>
              <a:rPr b="0" lang="af-ZA" sz="2400" spc="-1" strike="noStrike" u="sng">
                <a:solidFill>
                  <a:schemeClr val="accent1">
                    <a:lumMod val="75000"/>
                  </a:schemeClr>
                </a:solidFill>
                <a:uFillTx/>
                <a:latin typeface="Corbel"/>
                <a:hlinkClick r:id="rId5"/>
              </a:rPr>
              <a:t>www.slideshare.net/NasiaFatsi/15-71303945</a:t>
            </a:r>
            <a:endParaRPr b="0" lang="el-GR" sz="2400" spc="-1" strike="noStrike">
              <a:solidFill>
                <a:srgbClr val="ffffff"/>
              </a:solidFill>
              <a:latin typeface="Corbel"/>
            </a:endParaRPr>
          </a:p>
        </p:txBody>
      </p:sp>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PlaceHolder 1"/>
          <p:cNvSpPr>
            <a:spLocks noGrp="1"/>
          </p:cNvSpPr>
          <p:nvPr>
            <p:ph type="title"/>
          </p:nvPr>
        </p:nvSpPr>
        <p:spPr>
          <a:xfrm>
            <a:off x="1522440" y="274680"/>
            <a:ext cx="9143640" cy="1020240"/>
          </a:xfrm>
          <a:prstGeom prst="rect">
            <a:avLst/>
          </a:prstGeom>
          <a:noFill/>
          <a:ln w="0">
            <a:noFill/>
          </a:ln>
        </p:spPr>
        <p:txBody>
          <a:bodyPr anchor="b">
            <a:noAutofit/>
          </a:bodyPr>
          <a:p>
            <a:pPr indent="0" algn="ctr">
              <a:lnSpc>
                <a:spcPct val="90000"/>
              </a:lnSpc>
              <a:buNone/>
            </a:pPr>
            <a:r>
              <a:rPr b="0" lang="el-GR" sz="3200" spc="-1" strike="noStrike">
                <a:solidFill>
                  <a:srgbClr val="ffffff"/>
                </a:solidFill>
                <a:latin typeface="Consolas"/>
              </a:rPr>
              <a:t>Κύρια αίτια της αποικιοκρατίας</a:t>
            </a:r>
            <a:endParaRPr b="0" lang="el-GR" sz="3200" spc="-1" strike="noStrike">
              <a:solidFill>
                <a:srgbClr val="ffffff"/>
              </a:solidFill>
              <a:latin typeface="Corbel"/>
            </a:endParaRPr>
          </a:p>
        </p:txBody>
      </p:sp>
      <p:sp>
        <p:nvSpPr>
          <p:cNvPr id="334" name="PlaceHolder 2"/>
          <p:cNvSpPr>
            <a:spLocks noGrp="1"/>
          </p:cNvSpPr>
          <p:nvPr>
            <p:ph/>
          </p:nvPr>
        </p:nvSpPr>
        <p:spPr>
          <a:xfrm>
            <a:off x="117720" y="1989000"/>
            <a:ext cx="11665080" cy="4266720"/>
          </a:xfrm>
          <a:prstGeom prst="rect">
            <a:avLst/>
          </a:prstGeom>
          <a:noFill/>
          <a:ln w="0">
            <a:noFill/>
          </a:ln>
        </p:spPr>
        <p:txBody>
          <a:bodyPr anchor="t">
            <a:noAutofit/>
          </a:bodyPr>
          <a:p>
            <a:pPr indent="0" algn="just">
              <a:lnSpc>
                <a:spcPct val="90000"/>
              </a:lnSpc>
              <a:spcBef>
                <a:spcPts val="1800"/>
              </a:spcBef>
              <a:buNone/>
              <a:tabLst>
                <a:tab algn="l" pos="0"/>
              </a:tabLst>
            </a:pPr>
            <a:r>
              <a:rPr b="0" lang="el-GR" sz="2400" spc="-1" strike="noStrike">
                <a:solidFill>
                  <a:srgbClr val="ffffff"/>
                </a:solidFill>
                <a:latin typeface="Corbel"/>
              </a:rPr>
              <a:t> </a:t>
            </a:r>
            <a:r>
              <a:rPr b="0" lang="el-GR" sz="2400" spc="-1" strike="noStrike">
                <a:solidFill>
                  <a:srgbClr val="ffffff"/>
                </a:solidFill>
                <a:latin typeface="Corbel"/>
              </a:rPr>
              <a:t>Η ανάγκη των εκβιομηχανισμένων κρατών της Ευρώπης για εύρεση:</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tabLst>
                <a:tab algn="l" pos="0"/>
              </a:tabLst>
            </a:pPr>
            <a:r>
              <a:rPr b="0" lang="el-GR" sz="2400" spc="-1" strike="noStrike">
                <a:solidFill>
                  <a:srgbClr val="ffffff"/>
                </a:solidFill>
                <a:latin typeface="Corbel"/>
              </a:rPr>
              <a:t>νέων αγορών για τα βιομηχανικά προϊόντα  τους,</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tabLst>
                <a:tab algn="l" pos="0"/>
              </a:tabLst>
            </a:pPr>
            <a:r>
              <a:rPr b="0" lang="el-GR" sz="2400" spc="-1" strike="noStrike">
                <a:solidFill>
                  <a:srgbClr val="ffffff"/>
                </a:solidFill>
                <a:latin typeface="Corbel"/>
              </a:rPr>
              <a:t> </a:t>
            </a:r>
            <a:r>
              <a:rPr b="0" lang="el-GR" sz="2400" spc="-1" strike="noStrike">
                <a:solidFill>
                  <a:srgbClr val="ffffff"/>
                </a:solidFill>
                <a:latin typeface="Corbel"/>
              </a:rPr>
              <a:t>νέων πηγών  πρώτων υλών (μεταλλεύματα , μαλλί , βαμβάκι),</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tabLst>
                <a:tab algn="l" pos="0"/>
              </a:tabLst>
            </a:pPr>
            <a:r>
              <a:rPr b="0" lang="el-GR" sz="2400" spc="-1" strike="noStrike">
                <a:solidFill>
                  <a:srgbClr val="ffffff"/>
                </a:solidFill>
                <a:latin typeface="Corbel"/>
              </a:rPr>
              <a:t> </a:t>
            </a:r>
            <a:r>
              <a:rPr b="0" lang="el-GR" sz="2400" spc="-1" strike="noStrike">
                <a:solidFill>
                  <a:srgbClr val="ffffff"/>
                </a:solidFill>
                <a:latin typeface="Corbel"/>
              </a:rPr>
              <a:t>καυσίμων (πετρέλαιο) </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tabLst>
                <a:tab algn="l" pos="0"/>
              </a:tabLst>
            </a:pPr>
            <a:r>
              <a:rPr b="0" lang="el-GR" sz="2400" spc="-1" strike="noStrike">
                <a:solidFill>
                  <a:srgbClr val="ffffff"/>
                </a:solidFill>
                <a:latin typeface="Corbel"/>
              </a:rPr>
              <a:t> </a:t>
            </a:r>
            <a:r>
              <a:rPr b="0" lang="el-GR" sz="2400" spc="-1" strike="noStrike">
                <a:solidFill>
                  <a:srgbClr val="ffffff"/>
                </a:solidFill>
                <a:latin typeface="Corbel"/>
              </a:rPr>
              <a:t>νέων περιοχών για επένδυση των κεφαλαίων τους.</a:t>
            </a:r>
            <a:endParaRPr b="0" lang="el-GR" sz="2400" spc="-1" strike="noStrike">
              <a:solidFill>
                <a:srgbClr val="ffffff"/>
              </a:solidFill>
              <a:latin typeface="Corbel"/>
            </a:endParaRPr>
          </a:p>
          <a:p>
            <a:pPr indent="0" algn="just">
              <a:lnSpc>
                <a:spcPct val="90000"/>
              </a:lnSpc>
              <a:spcBef>
                <a:spcPts val="1800"/>
              </a:spcBef>
              <a:buNone/>
              <a:tabLst>
                <a:tab algn="l" pos="0"/>
              </a:tabLst>
            </a:pPr>
            <a:r>
              <a:rPr b="0" lang="el-GR" sz="2400" spc="-1" strike="noStrike">
                <a:solidFill>
                  <a:srgbClr val="ffffff"/>
                </a:solidFill>
                <a:latin typeface="Corbel"/>
              </a:rPr>
              <a:t>Η απόκτηση αποικιών, εμπορικών σταθμών και βάσεων . Αυτά εξασφάλιζαν στα ισχυρά ευρωπαϊκά κράτη τον έλεγχο των θαλασσών και τον ανεφοδιασμό των πολεμικών τους πλοίων . Επιπλέον αποτελούσε παράγοντα ενίσχυσης του εθνικού γοήτρου.  </a:t>
            </a:r>
            <a:endParaRPr b="0" lang="el-GR" sz="2400" spc="-1" strike="noStrike">
              <a:solidFill>
                <a:srgbClr val="ffffff"/>
              </a:solidFill>
              <a:latin typeface="Corbel"/>
            </a:endParaRPr>
          </a:p>
        </p:txBody>
      </p:sp>
      <p:pic>
        <p:nvPicPr>
          <p:cNvPr id="335" name="Picture 2" descr="ÎÏÎ¿ÏÎ­Î»ÎµÏÎ¼Î± ÎµÎ¹ÎºÏÎ½Î±Ï Î³Î¹Î± Î±ÏÎ¿Î¹ÎºÎ¹Î¿ÎºÏÎ±ÏÎ¯Î±"/>
          <p:cNvPicPr/>
          <p:nvPr/>
        </p:nvPicPr>
        <p:blipFill>
          <a:blip r:embed="rId1"/>
          <a:stretch/>
        </p:blipFill>
        <p:spPr>
          <a:xfrm>
            <a:off x="8542800" y="2349000"/>
            <a:ext cx="3240000" cy="2430000"/>
          </a:xfrm>
          <a:prstGeom prst="rect">
            <a:avLst/>
          </a:prstGeom>
          <a:ln w="0">
            <a:noFill/>
          </a:ln>
          <a:effectLst>
            <a:softEdge rad="635040"/>
          </a:effectLst>
        </p:spPr>
      </p:pic>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PlaceHolder 1"/>
          <p:cNvSpPr>
            <a:spLocks noGrp="1"/>
          </p:cNvSpPr>
          <p:nvPr>
            <p:ph type="title"/>
          </p:nvPr>
        </p:nvSpPr>
        <p:spPr>
          <a:xfrm>
            <a:off x="1522440" y="274680"/>
            <a:ext cx="9143640" cy="1020240"/>
          </a:xfrm>
          <a:prstGeom prst="rect">
            <a:avLst/>
          </a:prstGeom>
          <a:noFill/>
          <a:ln w="0">
            <a:noFill/>
          </a:ln>
        </p:spPr>
        <p:txBody>
          <a:bodyPr anchor="b">
            <a:noAutofit/>
          </a:bodyPr>
          <a:p>
            <a:pPr indent="0" algn="ctr">
              <a:lnSpc>
                <a:spcPct val="90000"/>
              </a:lnSpc>
              <a:buNone/>
            </a:pPr>
            <a:r>
              <a:rPr b="0" lang="el-GR" sz="3200" spc="-1" strike="noStrike">
                <a:solidFill>
                  <a:srgbClr val="ffffff"/>
                </a:solidFill>
                <a:latin typeface="Consolas"/>
              </a:rPr>
              <a:t>Η κοινωνική βάση της αποικιοκρατίας </a:t>
            </a:r>
            <a:endParaRPr b="0" lang="el-GR" sz="3200" spc="-1" strike="noStrike">
              <a:solidFill>
                <a:srgbClr val="ffffff"/>
              </a:solidFill>
              <a:latin typeface="Corbel"/>
            </a:endParaRPr>
          </a:p>
        </p:txBody>
      </p:sp>
      <p:sp>
        <p:nvSpPr>
          <p:cNvPr id="337" name="PlaceHolder 2"/>
          <p:cNvSpPr>
            <a:spLocks noGrp="1"/>
          </p:cNvSpPr>
          <p:nvPr>
            <p:ph/>
          </p:nvPr>
        </p:nvSpPr>
        <p:spPr>
          <a:xfrm>
            <a:off x="266760" y="1700640"/>
            <a:ext cx="11593080" cy="2448000"/>
          </a:xfrm>
          <a:prstGeom prst="rect">
            <a:avLst/>
          </a:prstGeom>
          <a:noFill/>
          <a:ln w="0">
            <a:noFill/>
          </a:ln>
        </p:spPr>
        <p:txBody>
          <a:bodyPr anchor="t">
            <a:noAutofit/>
          </a:bodyPr>
          <a:p>
            <a:pPr marL="274320" indent="-274320" algn="just">
              <a:lnSpc>
                <a:spcPct val="90000"/>
              </a:lnSpc>
              <a:spcBef>
                <a:spcPts val="1800"/>
              </a:spcBef>
              <a:buClr>
                <a:srgbClr val="ffffff"/>
              </a:buClr>
              <a:buFont typeface="Arial"/>
              <a:buChar char="▪"/>
            </a:pPr>
            <a:r>
              <a:rPr b="0" lang="el-GR" sz="2400" spc="-1" strike="noStrike">
                <a:solidFill>
                  <a:srgbClr val="ffffff"/>
                </a:solidFill>
                <a:latin typeface="Corbel"/>
              </a:rPr>
              <a:t> </a:t>
            </a:r>
            <a:r>
              <a:rPr b="0" lang="el-GR" sz="2400" spc="-1" strike="noStrike">
                <a:solidFill>
                  <a:srgbClr val="ffffff"/>
                </a:solidFill>
                <a:latin typeface="Corbel"/>
              </a:rPr>
              <a:t>Η κοινωνική βάση της αποικιοκρατίας περιλάμβανε την αστική τάξη ,αλλά και τα ευρύτερα κοινωνικά στρώματα.</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pPr>
            <a:r>
              <a:rPr b="0" lang="el-GR" sz="2400" spc="-1" strike="noStrike">
                <a:solidFill>
                  <a:srgbClr val="ffffff"/>
                </a:solidFill>
                <a:latin typeface="Corbel"/>
              </a:rPr>
              <a:t> </a:t>
            </a:r>
            <a:r>
              <a:rPr b="0" lang="el-GR" sz="2400" spc="-1" strike="noStrike">
                <a:solidFill>
                  <a:srgbClr val="ffffff"/>
                </a:solidFill>
                <a:latin typeface="Corbel"/>
              </a:rPr>
              <a:t>Η αποικιακή πολιτική υπαγορευόταν σε μεγάλο βαθμό από  τους αστούς, υποστηριζόταν όμως και από άλλες κοινωνικές ομάδες, επειδή έβλεπαν την οικονομική και κοινωνική τους θέση να ενισχύεται ως αποτέλεσμα της αποικιακής επέκτασης. Παράλληλα ενίσχυσε την εθνική τους αυταρέσκεια. </a:t>
            </a:r>
            <a:endParaRPr b="0" lang="el-GR" sz="2400" spc="-1" strike="noStrike">
              <a:solidFill>
                <a:srgbClr val="ffffff"/>
              </a:solidFill>
              <a:latin typeface="Corbel"/>
            </a:endParaRPr>
          </a:p>
        </p:txBody>
      </p:sp>
      <p:pic>
        <p:nvPicPr>
          <p:cNvPr id="338" name="Picture 2" descr="ÎÏÎ¿ÏÎ­Î»ÎµÏÎ¼Î± ÎµÎ¹ÎºÏÎ½Î±Ï Î³Î¹Î± Î±ÏÎ¿Î¹ÎºÎ¹Î¿ÎºÏÎ±ÏÎ¯Î±"/>
          <p:cNvPicPr/>
          <p:nvPr/>
        </p:nvPicPr>
        <p:blipFill>
          <a:blip r:embed="rId1"/>
          <a:stretch/>
        </p:blipFill>
        <p:spPr>
          <a:xfrm>
            <a:off x="266760" y="4293000"/>
            <a:ext cx="3384000" cy="2376000"/>
          </a:xfrm>
          <a:prstGeom prst="rect">
            <a:avLst/>
          </a:prstGeom>
          <a:ln w="0">
            <a:noFill/>
          </a:ln>
        </p:spPr>
      </p:pic>
      <p:pic>
        <p:nvPicPr>
          <p:cNvPr id="339" name="Picture 3" descr=""/>
          <p:cNvPicPr/>
          <p:nvPr/>
        </p:nvPicPr>
        <p:blipFill>
          <a:blip r:embed="rId2"/>
          <a:stretch/>
        </p:blipFill>
        <p:spPr>
          <a:xfrm>
            <a:off x="3934080" y="4293000"/>
            <a:ext cx="3384000" cy="2367720"/>
          </a:xfrm>
          <a:prstGeom prst="rect">
            <a:avLst/>
          </a:prstGeom>
          <a:ln w="0">
            <a:noFill/>
          </a:ln>
        </p:spPr>
      </p:pic>
      <p:pic>
        <p:nvPicPr>
          <p:cNvPr id="340" name="Picture 4" descr=""/>
          <p:cNvPicPr/>
          <p:nvPr/>
        </p:nvPicPr>
        <p:blipFill>
          <a:blip r:embed="rId3"/>
          <a:stretch/>
        </p:blipFill>
        <p:spPr>
          <a:xfrm>
            <a:off x="7601400" y="4293000"/>
            <a:ext cx="3816000" cy="237600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title"/>
          </p:nvPr>
        </p:nvSpPr>
        <p:spPr>
          <a:xfrm>
            <a:off x="1522440" y="274680"/>
            <a:ext cx="9143640" cy="1020240"/>
          </a:xfrm>
          <a:prstGeom prst="rect">
            <a:avLst/>
          </a:prstGeom>
          <a:noFill/>
          <a:ln w="0">
            <a:noFill/>
          </a:ln>
        </p:spPr>
        <p:txBody>
          <a:bodyPr anchor="b">
            <a:noAutofit/>
          </a:bodyPr>
          <a:p>
            <a:pPr indent="0" algn="ctr">
              <a:lnSpc>
                <a:spcPct val="90000"/>
              </a:lnSpc>
              <a:buNone/>
            </a:pPr>
            <a:r>
              <a:rPr b="0" lang="el-GR" sz="3200" spc="-1" strike="noStrike">
                <a:solidFill>
                  <a:srgbClr val="ffffff"/>
                </a:solidFill>
                <a:latin typeface="Consolas"/>
              </a:rPr>
              <a:t>Πρωτοπόροι της αποικιοκρατίας</a:t>
            </a:r>
            <a:endParaRPr b="0" lang="el-GR" sz="3200" spc="-1" strike="noStrike">
              <a:solidFill>
                <a:srgbClr val="ffffff"/>
              </a:solidFill>
              <a:latin typeface="Corbel"/>
            </a:endParaRPr>
          </a:p>
        </p:txBody>
      </p:sp>
      <p:sp>
        <p:nvSpPr>
          <p:cNvPr id="342" name="PlaceHolder 2"/>
          <p:cNvSpPr>
            <a:spLocks noGrp="1"/>
          </p:cNvSpPr>
          <p:nvPr>
            <p:ph/>
          </p:nvPr>
        </p:nvSpPr>
        <p:spPr>
          <a:xfrm>
            <a:off x="117720" y="1905120"/>
            <a:ext cx="11665080" cy="4266720"/>
          </a:xfrm>
          <a:prstGeom prst="rect">
            <a:avLst/>
          </a:prstGeom>
          <a:noFill/>
          <a:ln w="0">
            <a:noFill/>
          </a:ln>
        </p:spPr>
        <p:txBody>
          <a:bodyPr anchor="t">
            <a:normAutofit/>
          </a:bodyPr>
          <a:p>
            <a:pPr marL="274320" indent="-274320" algn="just">
              <a:lnSpc>
                <a:spcPct val="90000"/>
              </a:lnSpc>
              <a:spcBef>
                <a:spcPts val="1800"/>
              </a:spcBef>
              <a:buClr>
                <a:srgbClr val="ffffff"/>
              </a:buClr>
              <a:buFont typeface="Arial"/>
              <a:buChar char="▪"/>
            </a:pPr>
            <a:r>
              <a:rPr b="0" lang="el-GR" sz="2400" spc="-1" strike="noStrike">
                <a:solidFill>
                  <a:srgbClr val="ffffff"/>
                </a:solidFill>
                <a:latin typeface="Corbel"/>
              </a:rPr>
              <a:t>Πρωτοπόροι της αποικιοκρατίας υπήρξαν οι εξερευνητές, οι χριστιανοί ιεαροπόλοστοι και οι έμποροι.</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pPr>
            <a:r>
              <a:rPr b="0" lang="el-GR" sz="2400" spc="-1" strike="noStrike">
                <a:solidFill>
                  <a:srgbClr val="ffffff"/>
                </a:solidFill>
                <a:latin typeface="Corbel"/>
              </a:rPr>
              <a:t>Οι εξερευνητές: Αναζητούσαν νέες γνώσεις και ανακάλυπταν συχνά νέες περιοχές</a:t>
            </a:r>
            <a:r>
              <a:rPr b="0" lang="en-US" sz="2400" spc="-1" strike="noStrike">
                <a:solidFill>
                  <a:srgbClr val="ffffff"/>
                </a:solidFill>
                <a:latin typeface="Corbel"/>
              </a:rPr>
              <a:t>. </a:t>
            </a:r>
            <a:r>
              <a:rPr b="0" lang="el-GR" sz="2400" spc="-1" strike="noStrike">
                <a:solidFill>
                  <a:srgbClr val="ffffff"/>
                </a:solidFill>
                <a:latin typeface="Corbel"/>
              </a:rPr>
              <a:t>Τις περιοχές αυτές τις καταλάμβαναν στο όνομα της χώρας τους.</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pPr>
            <a:r>
              <a:rPr b="0" lang="el-GR" sz="2400" spc="-1" strike="noStrike">
                <a:solidFill>
                  <a:srgbClr val="ffffff"/>
                </a:solidFill>
                <a:latin typeface="Corbel"/>
              </a:rPr>
              <a:t>Οι ιεραπόστολοι: Διέδιδαν τον χριστιανισμό. Το έργο τους προετοίμασε το έδαφος για μονιμότερη ευρωπαϊκή παρουσία(με την έννοια ότι η πολιτιστική διείσδυση είναι πιο σταθερή στον χρόνο από την πολιτική κυριαρχία).</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pPr>
            <a:r>
              <a:rPr b="0" lang="el-GR" sz="2400" spc="-1" strike="noStrike">
                <a:solidFill>
                  <a:srgbClr val="ffffff"/>
                </a:solidFill>
                <a:latin typeface="Corbel"/>
              </a:rPr>
              <a:t>Οι έμποροι: Αναζητούσαν νέες αγορές. Ουσιαστικά λειτούργησαν ως η εμπροσθοφυλακή των αποικιοκρατών.  </a:t>
            </a:r>
            <a:endParaRPr b="0" lang="el-GR" sz="2400" spc="-1" strike="noStrike">
              <a:solidFill>
                <a:srgbClr val="ffffff"/>
              </a:solidFill>
              <a:latin typeface="Corbel"/>
            </a:endParaRPr>
          </a:p>
        </p:txBody>
      </p:sp>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PlaceHolder 1"/>
          <p:cNvSpPr>
            <a:spLocks noGrp="1"/>
          </p:cNvSpPr>
          <p:nvPr>
            <p:ph type="title"/>
          </p:nvPr>
        </p:nvSpPr>
        <p:spPr>
          <a:xfrm>
            <a:off x="1522440" y="274680"/>
            <a:ext cx="9143640" cy="1020240"/>
          </a:xfrm>
          <a:prstGeom prst="rect">
            <a:avLst/>
          </a:prstGeom>
          <a:noFill/>
          <a:ln w="0">
            <a:noFill/>
          </a:ln>
        </p:spPr>
        <p:txBody>
          <a:bodyPr anchor="b">
            <a:noAutofit/>
          </a:bodyPr>
          <a:p>
            <a:pPr indent="0" algn="ctr">
              <a:lnSpc>
                <a:spcPct val="90000"/>
              </a:lnSpc>
              <a:buNone/>
            </a:pPr>
            <a:r>
              <a:rPr b="0" lang="el-GR" sz="3200" spc="-1" strike="noStrike">
                <a:solidFill>
                  <a:srgbClr val="ffffff"/>
                </a:solidFill>
                <a:latin typeface="Consolas"/>
              </a:rPr>
              <a:t>Οι μέθοδοι αποικιοκρατικής πολιτικής</a:t>
            </a:r>
            <a:endParaRPr b="0" lang="el-GR" sz="3200" spc="-1" strike="noStrike">
              <a:solidFill>
                <a:srgbClr val="ffffff"/>
              </a:solidFill>
              <a:latin typeface="Corbel"/>
            </a:endParaRPr>
          </a:p>
        </p:txBody>
      </p:sp>
      <p:sp>
        <p:nvSpPr>
          <p:cNvPr id="344" name="PlaceHolder 2"/>
          <p:cNvSpPr>
            <a:spLocks noGrp="1"/>
          </p:cNvSpPr>
          <p:nvPr>
            <p:ph/>
          </p:nvPr>
        </p:nvSpPr>
        <p:spPr>
          <a:xfrm>
            <a:off x="153720" y="1758240"/>
            <a:ext cx="11881080" cy="2747880"/>
          </a:xfrm>
          <a:prstGeom prst="rect">
            <a:avLst/>
          </a:prstGeom>
          <a:noFill/>
          <a:ln w="0">
            <a:noFill/>
          </a:ln>
        </p:spPr>
        <p:txBody>
          <a:bodyPr anchor="t">
            <a:noAutofit/>
          </a:bodyPr>
          <a:p>
            <a:pPr indent="0" algn="just">
              <a:lnSpc>
                <a:spcPct val="90000"/>
              </a:lnSpc>
              <a:spcBef>
                <a:spcPts val="1800"/>
              </a:spcBef>
              <a:buNone/>
              <a:tabLst>
                <a:tab algn="l" pos="0"/>
              </a:tabLst>
            </a:pPr>
            <a:r>
              <a:rPr b="0" lang="el-GR" sz="2400" spc="-1" strike="noStrike">
                <a:solidFill>
                  <a:srgbClr val="ffffff"/>
                </a:solidFill>
                <a:latin typeface="Corbel"/>
              </a:rPr>
              <a:t>Οι μέθοδοι αποικιοκρατικής πολιτικής ήταν δύο : </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tabLst>
                <a:tab algn="l" pos="0"/>
              </a:tabLst>
            </a:pPr>
            <a:r>
              <a:rPr b="0" lang="el-GR" sz="2400" spc="-1" strike="noStrike">
                <a:solidFill>
                  <a:srgbClr val="ffffff"/>
                </a:solidFill>
                <a:latin typeface="Corbel"/>
              </a:rPr>
              <a:t>Η κατάκτηση εδαφών και η  καθυπόταξη των κατοίκων τους (εφαρμόστηκε στις περισσότερες περιπτώσεις)</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tabLst>
                <a:tab algn="l" pos="0"/>
              </a:tabLst>
            </a:pPr>
            <a:r>
              <a:rPr b="0" lang="el-GR" sz="2400" spc="-1" strike="noStrike">
                <a:solidFill>
                  <a:srgbClr val="ffffff"/>
                </a:solidFill>
                <a:latin typeface="Corbel"/>
              </a:rPr>
              <a:t> </a:t>
            </a:r>
            <a:r>
              <a:rPr b="0" lang="el-GR" sz="2400" spc="-1" strike="noStrike">
                <a:solidFill>
                  <a:srgbClr val="ffffff"/>
                </a:solidFill>
                <a:latin typeface="Corbel"/>
              </a:rPr>
              <a:t>Η οικονομική διείσδυση σε ανεξάρτητα κράτη και η μετατροπή τους σε ημιαποικίες . Αυτή η τακτική εφαρμόστηκε όπου ήταν αδύνατη η κατάκτηση λόγω διεθνών ισορροπιών .</a:t>
            </a:r>
            <a:endParaRPr b="0" lang="el-GR" sz="2400" spc="-1" strike="noStrike">
              <a:solidFill>
                <a:srgbClr val="ffffff"/>
              </a:solidFill>
              <a:latin typeface="Corbel"/>
            </a:endParaRPr>
          </a:p>
          <a:p>
            <a:pPr indent="0">
              <a:lnSpc>
                <a:spcPct val="90000"/>
              </a:lnSpc>
              <a:spcBef>
                <a:spcPts val="1800"/>
              </a:spcBef>
              <a:buNone/>
              <a:tabLst>
                <a:tab algn="l" pos="0"/>
              </a:tabLst>
            </a:pPr>
            <a:endParaRPr b="0" lang="el-GR" sz="2400" spc="-1" strike="noStrike">
              <a:solidFill>
                <a:srgbClr val="ffffff"/>
              </a:solidFill>
              <a:latin typeface="Corbel"/>
            </a:endParaRPr>
          </a:p>
        </p:txBody>
      </p:sp>
      <p:pic>
        <p:nvPicPr>
          <p:cNvPr id="345" name="Picture 3" descr=""/>
          <p:cNvPicPr/>
          <p:nvPr/>
        </p:nvPicPr>
        <p:blipFill>
          <a:blip r:embed="rId1"/>
          <a:stretch/>
        </p:blipFill>
        <p:spPr>
          <a:xfrm>
            <a:off x="549720" y="4470840"/>
            <a:ext cx="3523320" cy="2069640"/>
          </a:xfrm>
          <a:prstGeom prst="rect">
            <a:avLst/>
          </a:prstGeom>
          <a:ln w="0">
            <a:noFill/>
          </a:ln>
        </p:spPr>
      </p:pic>
      <p:pic>
        <p:nvPicPr>
          <p:cNvPr id="346" name="Picture 4" descr=""/>
          <p:cNvPicPr/>
          <p:nvPr/>
        </p:nvPicPr>
        <p:blipFill>
          <a:blip r:embed="rId2"/>
          <a:stretch/>
        </p:blipFill>
        <p:spPr>
          <a:xfrm>
            <a:off x="8686800" y="4272480"/>
            <a:ext cx="2125800" cy="2466720"/>
          </a:xfrm>
          <a:prstGeom prst="rect">
            <a:avLst/>
          </a:prstGeom>
          <a:ln w="0">
            <a:noFill/>
          </a:ln>
        </p:spPr>
      </p:pic>
      <p:pic>
        <p:nvPicPr>
          <p:cNvPr id="347" name="Picture 5" descr=""/>
          <p:cNvPicPr/>
          <p:nvPr/>
        </p:nvPicPr>
        <p:blipFill>
          <a:blip r:embed="rId3"/>
          <a:stretch/>
        </p:blipFill>
        <p:spPr>
          <a:xfrm>
            <a:off x="4469760" y="4470840"/>
            <a:ext cx="3600000" cy="20696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PlaceHolder 1"/>
          <p:cNvSpPr>
            <a:spLocks noGrp="1"/>
          </p:cNvSpPr>
          <p:nvPr>
            <p:ph type="title"/>
          </p:nvPr>
        </p:nvSpPr>
        <p:spPr>
          <a:xfrm>
            <a:off x="1522440" y="274680"/>
            <a:ext cx="9143640" cy="1020240"/>
          </a:xfrm>
          <a:prstGeom prst="rect">
            <a:avLst/>
          </a:prstGeom>
          <a:noFill/>
          <a:ln w="0">
            <a:noFill/>
          </a:ln>
        </p:spPr>
        <p:txBody>
          <a:bodyPr anchor="b">
            <a:noAutofit/>
          </a:bodyPr>
          <a:p>
            <a:pPr indent="0" algn="ctr">
              <a:lnSpc>
                <a:spcPct val="90000"/>
              </a:lnSpc>
              <a:buNone/>
            </a:pPr>
            <a:r>
              <a:rPr b="0" lang="el-GR" sz="3200" spc="-1" strike="noStrike">
                <a:solidFill>
                  <a:srgbClr val="ffffff"/>
                </a:solidFill>
                <a:latin typeface="Consolas"/>
              </a:rPr>
              <a:t>Η αποικιακή εξάπλωση</a:t>
            </a:r>
            <a:endParaRPr b="0" lang="el-GR" sz="3200" spc="-1" strike="noStrike">
              <a:solidFill>
                <a:srgbClr val="ffffff"/>
              </a:solidFill>
              <a:latin typeface="Corbel"/>
            </a:endParaRPr>
          </a:p>
        </p:txBody>
      </p:sp>
      <p:sp>
        <p:nvSpPr>
          <p:cNvPr id="349" name="PlaceHolder 2"/>
          <p:cNvSpPr>
            <a:spLocks noGrp="1"/>
          </p:cNvSpPr>
          <p:nvPr>
            <p:ph/>
          </p:nvPr>
        </p:nvSpPr>
        <p:spPr>
          <a:xfrm>
            <a:off x="261720" y="1917000"/>
            <a:ext cx="11593080" cy="4266720"/>
          </a:xfrm>
          <a:prstGeom prst="rect">
            <a:avLst/>
          </a:prstGeom>
          <a:noFill/>
          <a:ln w="0">
            <a:noFill/>
          </a:ln>
        </p:spPr>
        <p:txBody>
          <a:bodyPr anchor="t">
            <a:normAutofit fontScale="96000"/>
          </a:bodyPr>
          <a:p>
            <a:pPr indent="0" algn="just">
              <a:lnSpc>
                <a:spcPct val="90000"/>
              </a:lnSpc>
              <a:spcBef>
                <a:spcPts val="1800"/>
              </a:spcBef>
              <a:buNone/>
              <a:tabLst>
                <a:tab algn="l" pos="0"/>
              </a:tabLst>
            </a:pPr>
            <a:r>
              <a:rPr b="0" lang="el-GR" sz="2400" spc="-1" strike="noStrike">
                <a:solidFill>
                  <a:srgbClr val="ffffff"/>
                </a:solidFill>
                <a:latin typeface="Corbel"/>
              </a:rPr>
              <a:t> </a:t>
            </a:r>
            <a:r>
              <a:rPr b="0" lang="el-GR" sz="2400" spc="-1" strike="noStrike">
                <a:solidFill>
                  <a:srgbClr val="ffffff"/>
                </a:solidFill>
                <a:latin typeface="Corbel"/>
              </a:rPr>
              <a:t>Τα ευρωπαϊκά κράτη κατέλαβαν εδάφη στην Ασία και στην Αφρική . Η Αφρική μετατράπηκε σε λίγα χρόνια σε μια τεράστια αποικία . Το 1900 το 90% των εδαφών της Αφρικής και μεγάλο μέρος των εδαφών της Ασίας βρίσκονταν υπό τον έλεγχο των αποικιοκρατών .</a:t>
            </a:r>
            <a:endParaRPr b="0" lang="el-GR" sz="2400" spc="-1" strike="noStrike">
              <a:solidFill>
                <a:srgbClr val="ffffff"/>
              </a:solidFill>
              <a:latin typeface="Corbel"/>
            </a:endParaRPr>
          </a:p>
          <a:p>
            <a:pPr indent="0" algn="just">
              <a:lnSpc>
                <a:spcPct val="90000"/>
              </a:lnSpc>
              <a:spcBef>
                <a:spcPts val="1800"/>
              </a:spcBef>
              <a:buNone/>
              <a:tabLst>
                <a:tab algn="l" pos="0"/>
              </a:tabLst>
            </a:pPr>
            <a:r>
              <a:rPr b="0" lang="el-GR" sz="2400" spc="-1" strike="noStrike">
                <a:solidFill>
                  <a:srgbClr val="ffffff"/>
                </a:solidFill>
                <a:latin typeface="Corbel"/>
              </a:rPr>
              <a:t>Η Μεγάλη Βρετανία ήταν η ισχυρότερη αποικιακή δύναμη , ουσιαστικά μια τεράστια αποικιακή αυτοκρατορία . Έλεγχε διάφορα στρατηγικά σημεία (Γιβραλτάρ , Μάλτα , Κύπρος) και κατείχε αποικίες : </a:t>
            </a:r>
            <a:endParaRPr b="0" lang="el-GR" sz="2400" spc="-1" strike="noStrike">
              <a:solidFill>
                <a:srgbClr val="ffffff"/>
              </a:solidFill>
              <a:latin typeface="Corbel"/>
            </a:endParaRPr>
          </a:p>
          <a:p>
            <a:pPr marL="263160" indent="-263160" algn="just">
              <a:lnSpc>
                <a:spcPct val="90000"/>
              </a:lnSpc>
              <a:spcBef>
                <a:spcPts val="1800"/>
              </a:spcBef>
              <a:buClr>
                <a:srgbClr val="ffffff"/>
              </a:buClr>
              <a:buFont typeface="Arial"/>
              <a:buChar char="▪"/>
              <a:tabLst>
                <a:tab algn="l" pos="0"/>
              </a:tabLst>
            </a:pPr>
            <a:r>
              <a:rPr b="0" lang="el-GR" sz="2400" spc="-1" strike="noStrike">
                <a:solidFill>
                  <a:srgbClr val="ffffff"/>
                </a:solidFill>
                <a:latin typeface="Corbel"/>
              </a:rPr>
              <a:t> </a:t>
            </a:r>
            <a:r>
              <a:rPr b="0" lang="el-GR" sz="2400" spc="-1" strike="noStrike">
                <a:solidFill>
                  <a:srgbClr val="ffffff"/>
                </a:solidFill>
                <a:latin typeface="Corbel"/>
              </a:rPr>
              <a:t>με πληθυσμός λευκών ( Καναδάς , Αυστραλία , Νέα Ζηλανδία ),</a:t>
            </a:r>
            <a:endParaRPr b="0" lang="el-GR" sz="2400" spc="-1" strike="noStrike">
              <a:solidFill>
                <a:srgbClr val="ffffff"/>
              </a:solidFill>
              <a:latin typeface="Corbel"/>
            </a:endParaRPr>
          </a:p>
          <a:p>
            <a:pPr marL="263160" indent="-263160" algn="just">
              <a:lnSpc>
                <a:spcPct val="90000"/>
              </a:lnSpc>
              <a:spcBef>
                <a:spcPts val="1800"/>
              </a:spcBef>
              <a:buClr>
                <a:srgbClr val="ffffff"/>
              </a:buClr>
              <a:buFont typeface="Arial"/>
              <a:buChar char="▪"/>
              <a:tabLst>
                <a:tab algn="l" pos="0"/>
              </a:tabLst>
            </a:pPr>
            <a:r>
              <a:rPr b="0" lang="el-GR" sz="2400" spc="-1" strike="noStrike">
                <a:solidFill>
                  <a:srgbClr val="ffffff"/>
                </a:solidFill>
                <a:latin typeface="Corbel"/>
              </a:rPr>
              <a:t> </a:t>
            </a:r>
            <a:r>
              <a:rPr b="0" lang="el-GR" sz="2400" spc="-1" strike="noStrike">
                <a:solidFill>
                  <a:srgbClr val="ffffff"/>
                </a:solidFill>
                <a:latin typeface="Corbel"/>
              </a:rPr>
              <a:t>με πληθυσμούς ντόπιων ( Ινδία, Πακιστάν, Αφγανιστάν)</a:t>
            </a:r>
            <a:endParaRPr b="0" lang="el-GR" sz="2400" spc="-1" strike="noStrike">
              <a:solidFill>
                <a:srgbClr val="ffffff"/>
              </a:solidFill>
              <a:latin typeface="Corbel"/>
            </a:endParaRPr>
          </a:p>
          <a:p>
            <a:pPr indent="0" algn="just">
              <a:lnSpc>
                <a:spcPct val="90000"/>
              </a:lnSpc>
              <a:spcBef>
                <a:spcPts val="1800"/>
              </a:spcBef>
              <a:buNone/>
              <a:tabLst>
                <a:tab algn="l" pos="0"/>
              </a:tabLst>
            </a:pPr>
            <a:r>
              <a:rPr b="0" lang="el-GR" sz="2400" spc="-1" strike="noStrike">
                <a:solidFill>
                  <a:srgbClr val="ffffff"/>
                </a:solidFill>
                <a:latin typeface="Corbel"/>
              </a:rPr>
              <a:t>Η Γαλλία διέθετε αποικίες στη βορειοδυτική Αφρική( Τυνησία, Αλγερία, Μαρόκο κ.α.) και στην Άπω Ανατολή( Ινδοκίνα: Βιετνάμ, Λάος, Καμπότζη). </a:t>
            </a:r>
            <a:endParaRPr b="0" lang="el-GR" sz="2400" spc="-1" strike="noStrike">
              <a:solidFill>
                <a:srgbClr val="ffffff"/>
              </a:solidFill>
              <a:latin typeface="Corbel"/>
            </a:endParaRPr>
          </a:p>
          <a:p>
            <a:pPr indent="0" algn="just">
              <a:lnSpc>
                <a:spcPct val="90000"/>
              </a:lnSpc>
              <a:spcBef>
                <a:spcPts val="1800"/>
              </a:spcBef>
              <a:buNone/>
              <a:tabLst>
                <a:tab algn="l" pos="0"/>
              </a:tabLst>
            </a:pPr>
            <a:endParaRPr b="0" lang="el-GR" sz="2400" spc="-1" strike="noStrike">
              <a:solidFill>
                <a:srgbClr val="ffffff"/>
              </a:solidFill>
              <a:latin typeface="Corbel"/>
            </a:endParaRPr>
          </a:p>
          <a:p>
            <a:pPr indent="0">
              <a:lnSpc>
                <a:spcPct val="90000"/>
              </a:lnSpc>
              <a:spcBef>
                <a:spcPts val="1800"/>
              </a:spcBef>
              <a:buNone/>
              <a:tabLst>
                <a:tab algn="l" pos="0"/>
              </a:tabLst>
            </a:pPr>
            <a:endParaRPr b="0" lang="el-GR" sz="2400" spc="-1" strike="noStrike">
              <a:solidFill>
                <a:srgbClr val="ffffff"/>
              </a:solidFill>
              <a:latin typeface="Corbel"/>
            </a:endParaRPr>
          </a:p>
          <a:p>
            <a:pPr indent="0">
              <a:lnSpc>
                <a:spcPct val="90000"/>
              </a:lnSpc>
              <a:spcBef>
                <a:spcPts val="1800"/>
              </a:spcBef>
              <a:buNone/>
              <a:tabLst>
                <a:tab algn="l" pos="0"/>
              </a:tabLst>
            </a:pPr>
            <a:endParaRPr b="0" lang="el-GR" sz="2400" spc="-1" strike="noStrike">
              <a:solidFill>
                <a:srgbClr val="ffffff"/>
              </a:solidFill>
              <a:latin typeface="Corbel"/>
            </a:endParaRPr>
          </a:p>
        </p:txBody>
      </p:sp>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PlaceHolder 1"/>
          <p:cNvSpPr>
            <a:spLocks noGrp="1"/>
          </p:cNvSpPr>
          <p:nvPr>
            <p:ph type="title"/>
          </p:nvPr>
        </p:nvSpPr>
        <p:spPr>
          <a:xfrm>
            <a:off x="1522440" y="274680"/>
            <a:ext cx="9143640" cy="1020240"/>
          </a:xfrm>
          <a:prstGeom prst="rect">
            <a:avLst/>
          </a:prstGeom>
          <a:noFill/>
          <a:ln w="0">
            <a:noFill/>
          </a:ln>
        </p:spPr>
        <p:txBody>
          <a:bodyPr anchor="b">
            <a:noAutofit/>
          </a:bodyPr>
          <a:p>
            <a:pPr indent="0" algn="ctr">
              <a:lnSpc>
                <a:spcPct val="90000"/>
              </a:lnSpc>
              <a:buNone/>
            </a:pPr>
            <a:r>
              <a:rPr b="0" lang="el-GR" sz="3200" spc="-1" strike="noStrike">
                <a:solidFill>
                  <a:srgbClr val="ffffff"/>
                </a:solidFill>
                <a:latin typeface="Consolas"/>
              </a:rPr>
              <a:t>Η αποικιακή εξάπλωση</a:t>
            </a:r>
            <a:endParaRPr b="0" lang="el-GR" sz="3200" spc="-1" strike="noStrike">
              <a:solidFill>
                <a:srgbClr val="ffffff"/>
              </a:solidFill>
              <a:latin typeface="Corbel"/>
            </a:endParaRPr>
          </a:p>
        </p:txBody>
      </p:sp>
      <p:sp>
        <p:nvSpPr>
          <p:cNvPr id="351" name="PlaceHolder 2"/>
          <p:cNvSpPr>
            <a:spLocks noGrp="1"/>
          </p:cNvSpPr>
          <p:nvPr>
            <p:ph/>
          </p:nvPr>
        </p:nvSpPr>
        <p:spPr>
          <a:xfrm>
            <a:off x="117720" y="1905120"/>
            <a:ext cx="11809080" cy="4266720"/>
          </a:xfrm>
          <a:prstGeom prst="rect">
            <a:avLst/>
          </a:prstGeom>
          <a:noFill/>
          <a:ln w="0">
            <a:noFill/>
          </a:ln>
        </p:spPr>
        <p:txBody>
          <a:bodyPr anchor="t">
            <a:noAutofit/>
          </a:bodyPr>
          <a:p>
            <a:pPr marL="274320" indent="-274320" algn="just">
              <a:lnSpc>
                <a:spcPct val="90000"/>
              </a:lnSpc>
              <a:spcBef>
                <a:spcPts val="1800"/>
              </a:spcBef>
              <a:buClr>
                <a:srgbClr val="ffffff"/>
              </a:buClr>
              <a:buFont typeface="Wingdings" charset="2"/>
              <a:buChar char=""/>
            </a:pPr>
            <a:r>
              <a:rPr b="0" lang="el-GR" sz="2400" spc="-1" strike="noStrike">
                <a:solidFill>
                  <a:srgbClr val="ffffff"/>
                </a:solidFill>
                <a:latin typeface="Corbel"/>
              </a:rPr>
              <a:t>Άλλα ευρωπαϊκά κράτη όπως το Βέλγιο , η Πορτογαλία , η Ισπανία, η Ιταλία , η Ολλανδία και η Γερμανία, διέθεταν μικρό αριθμό αποικιών.</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Wingdings" charset="2"/>
              <a:buChar char=""/>
            </a:pPr>
            <a:r>
              <a:rPr b="0" lang="el-GR" sz="2400" spc="-1" strike="noStrike">
                <a:solidFill>
                  <a:srgbClr val="ffffff"/>
                </a:solidFill>
                <a:latin typeface="Corbel"/>
              </a:rPr>
              <a:t>Η Ρωσία κατέλαβε και εποίκισε ολόκληρη τη βόρεια Ασία και επέκτεινε την κυριαρχία της μέχρι τις ακτές του Ειρηνικού ωκεανού.</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Wingdings" charset="2"/>
              <a:buChar char=""/>
            </a:pPr>
            <a:r>
              <a:rPr b="0" lang="el-GR" sz="2400" spc="-1" strike="noStrike">
                <a:solidFill>
                  <a:srgbClr val="ffffff"/>
                </a:solidFill>
                <a:latin typeface="Corbel"/>
              </a:rPr>
              <a:t>Επίσης αυτή την περίοδο η Αγγλία και η Γαλλία άρχισαν να διεισδύουν στην Κίνα </a:t>
            </a:r>
            <a:endParaRPr b="0" lang="el-GR" sz="2400" spc="-1" strike="noStrike">
              <a:solidFill>
                <a:srgbClr val="ffffff"/>
              </a:solidFill>
              <a:latin typeface="Corbel"/>
            </a:endParaRPr>
          </a:p>
          <a:p>
            <a:pPr indent="0">
              <a:lnSpc>
                <a:spcPct val="90000"/>
              </a:lnSpc>
              <a:spcBef>
                <a:spcPts val="1800"/>
              </a:spcBef>
              <a:buNone/>
              <a:tabLst>
                <a:tab algn="l" pos="0"/>
              </a:tabLst>
            </a:pPr>
            <a:endParaRPr b="0" lang="el-GR" sz="2400" spc="-1" strike="noStrike">
              <a:solidFill>
                <a:srgbClr val="ffffff"/>
              </a:solidFill>
              <a:latin typeface="Corbel"/>
            </a:endParaRPr>
          </a:p>
        </p:txBody>
      </p:sp>
      <p:pic>
        <p:nvPicPr>
          <p:cNvPr id="352" name="Picture 2" descr="ÎÏÎ¿ÏÎ­Î»ÎµÏÎ¼Î± ÎµÎ¹ÎºÏÎ½Î±Ï Î³Î¹Î± Î±ÏÎ¿Î¹ÎºÎ¹Î¿ÎºÏÎ±ÏÎ¯Î±"/>
          <p:cNvPicPr/>
          <p:nvPr/>
        </p:nvPicPr>
        <p:blipFill>
          <a:blip r:embed="rId1"/>
          <a:stretch/>
        </p:blipFill>
        <p:spPr>
          <a:xfrm>
            <a:off x="404280" y="4372560"/>
            <a:ext cx="3601440" cy="2180160"/>
          </a:xfrm>
          <a:prstGeom prst="rect">
            <a:avLst/>
          </a:prstGeom>
          <a:ln w="0">
            <a:noFill/>
          </a:ln>
        </p:spPr>
      </p:pic>
      <p:pic>
        <p:nvPicPr>
          <p:cNvPr id="353" name="Picture 4" descr="Î£ÏÎµÏÎ¹ÎºÎ® ÎµÎ¹ÎºÏÎ½Î±"/>
          <p:cNvPicPr/>
          <p:nvPr/>
        </p:nvPicPr>
        <p:blipFill>
          <a:blip r:embed="rId2"/>
          <a:stretch/>
        </p:blipFill>
        <p:spPr>
          <a:xfrm>
            <a:off x="4280040" y="4372560"/>
            <a:ext cx="3745440" cy="2165040"/>
          </a:xfrm>
          <a:prstGeom prst="rect">
            <a:avLst/>
          </a:prstGeom>
          <a:ln w="0">
            <a:noFill/>
          </a:ln>
        </p:spPr>
      </p:pic>
      <p:pic>
        <p:nvPicPr>
          <p:cNvPr id="354" name="Picture 6" descr="ÎÏÎ¿ÏÎ­Î»ÎµÏÎ¼Î± ÎµÎ¹ÎºÏÎ½Î±Ï Î³Î¹Î± Î±ÏÎ¿Î¹ÎºÎ¹Î¿ÎºÏÎ±ÏÎ¯Î±"/>
          <p:cNvPicPr/>
          <p:nvPr/>
        </p:nvPicPr>
        <p:blipFill>
          <a:blip r:embed="rId3"/>
          <a:stretch/>
        </p:blipFill>
        <p:spPr>
          <a:xfrm>
            <a:off x="8294760" y="4372560"/>
            <a:ext cx="3596760" cy="218556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PlaceHolder 1"/>
          <p:cNvSpPr>
            <a:spLocks noGrp="1"/>
          </p:cNvSpPr>
          <p:nvPr>
            <p:ph type="title"/>
          </p:nvPr>
        </p:nvSpPr>
        <p:spPr>
          <a:xfrm>
            <a:off x="1522440" y="274680"/>
            <a:ext cx="9143640" cy="1020240"/>
          </a:xfrm>
          <a:prstGeom prst="rect">
            <a:avLst/>
          </a:prstGeom>
          <a:noFill/>
          <a:ln w="0">
            <a:noFill/>
          </a:ln>
        </p:spPr>
        <p:txBody>
          <a:bodyPr anchor="b">
            <a:noAutofit/>
          </a:bodyPr>
          <a:p>
            <a:pPr indent="0" algn="ctr">
              <a:lnSpc>
                <a:spcPct val="90000"/>
              </a:lnSpc>
              <a:buNone/>
            </a:pPr>
            <a:r>
              <a:rPr b="0" lang="el-GR" sz="3200" spc="-1" strike="noStrike">
                <a:solidFill>
                  <a:srgbClr val="ffffff"/>
                </a:solidFill>
                <a:latin typeface="Consolas"/>
              </a:rPr>
              <a:t>Τα αποτελέσματα της αποικιοκρατίας</a:t>
            </a:r>
            <a:endParaRPr b="0" lang="el-GR" sz="3200" spc="-1" strike="noStrike">
              <a:solidFill>
                <a:srgbClr val="ffffff"/>
              </a:solidFill>
              <a:latin typeface="Corbel"/>
            </a:endParaRPr>
          </a:p>
        </p:txBody>
      </p:sp>
      <p:sp>
        <p:nvSpPr>
          <p:cNvPr id="356" name="PlaceHolder 2"/>
          <p:cNvSpPr>
            <a:spLocks noGrp="1"/>
          </p:cNvSpPr>
          <p:nvPr>
            <p:ph/>
          </p:nvPr>
        </p:nvSpPr>
        <p:spPr>
          <a:xfrm>
            <a:off x="189720" y="1772640"/>
            <a:ext cx="11809080" cy="4266720"/>
          </a:xfrm>
          <a:prstGeom prst="rect">
            <a:avLst/>
          </a:prstGeom>
          <a:noFill/>
          <a:ln w="0">
            <a:noFill/>
          </a:ln>
        </p:spPr>
        <p:txBody>
          <a:bodyPr anchor="t">
            <a:noAutofit/>
          </a:bodyPr>
          <a:p>
            <a:pPr marL="274320" indent="-274320" algn="just">
              <a:lnSpc>
                <a:spcPct val="90000"/>
              </a:lnSpc>
              <a:spcBef>
                <a:spcPts val="1800"/>
              </a:spcBef>
              <a:buClr>
                <a:srgbClr val="ffffff"/>
              </a:buClr>
              <a:buFont typeface="Arial"/>
              <a:buChar char="▪"/>
            </a:pPr>
            <a:r>
              <a:rPr b="0" lang="el-GR" sz="2400" spc="-1" strike="noStrike">
                <a:solidFill>
                  <a:srgbClr val="ffffff"/>
                </a:solidFill>
                <a:latin typeface="Corbel"/>
              </a:rPr>
              <a:t>Η αποικιοκρατία είχε καθοριστική επίδραση και στις αποικίες και στην Ευρώπη.</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pPr>
            <a:r>
              <a:rPr b="0" lang="el-GR" sz="2400" spc="-1" strike="noStrike">
                <a:solidFill>
                  <a:srgbClr val="ffffff"/>
                </a:solidFill>
                <a:latin typeface="Corbel"/>
              </a:rPr>
              <a:t>Οι αποικίες επηρεάστηκαν πάρα πολύ. Ο πλούτος τους λεηλατήθηκε και οι λαοί τους υποδουλώθηκαν. Ο πολιτισμός τους θεωρήθηκε κατώτερος και οι αποικιοκράτες έφεραν στις αποικίες όλα τα πολιτιστικά τους στοιχεία: γλώσσα, τεχνολογικά επιτεύγματα, θρησκεία, ιδεολογία και τρόπο ζωής. </a:t>
            </a:r>
            <a:endParaRPr b="0" lang="el-GR" sz="2400" spc="-1" strike="noStrike">
              <a:solidFill>
                <a:srgbClr val="ffffff"/>
              </a:solidFill>
              <a:latin typeface="Corbel"/>
            </a:endParaRPr>
          </a:p>
          <a:p>
            <a:pPr marL="274320" indent="-274320" algn="just">
              <a:lnSpc>
                <a:spcPct val="90000"/>
              </a:lnSpc>
              <a:spcBef>
                <a:spcPts val="1800"/>
              </a:spcBef>
              <a:buClr>
                <a:srgbClr val="ffffff"/>
              </a:buClr>
              <a:buFont typeface="Arial"/>
              <a:buChar char="▪"/>
            </a:pPr>
            <a:r>
              <a:rPr b="0" lang="el-GR" sz="2400" spc="-1" strike="noStrike">
                <a:solidFill>
                  <a:srgbClr val="ffffff"/>
                </a:solidFill>
                <a:latin typeface="Corbel"/>
              </a:rPr>
              <a:t>Οι λαοί των αποικιών είτε υποτάχτηκαν απόλυτα είτε επαναστάτησαν.</a:t>
            </a:r>
            <a:endParaRPr b="0" lang="el-GR" sz="2400" spc="-1" strike="noStrike">
              <a:solidFill>
                <a:srgbClr val="ffffff"/>
              </a:solidFill>
              <a:latin typeface="Corbel"/>
            </a:endParaRPr>
          </a:p>
          <a:p>
            <a:pPr indent="0">
              <a:lnSpc>
                <a:spcPct val="90000"/>
              </a:lnSpc>
              <a:spcBef>
                <a:spcPts val="1800"/>
              </a:spcBef>
              <a:buNone/>
              <a:tabLst>
                <a:tab algn="l" pos="0"/>
              </a:tabLst>
            </a:pPr>
            <a:endParaRPr b="0" lang="el-GR" sz="2400" spc="-1" strike="noStrike">
              <a:solidFill>
                <a:srgbClr val="ffffff"/>
              </a:solidFill>
              <a:latin typeface="Corbel"/>
            </a:endParaRPr>
          </a:p>
        </p:txBody>
      </p:sp>
      <p:pic>
        <p:nvPicPr>
          <p:cNvPr id="357" name="Picture 3" descr=""/>
          <p:cNvPicPr/>
          <p:nvPr/>
        </p:nvPicPr>
        <p:blipFill>
          <a:blip r:embed="rId1"/>
          <a:stretch/>
        </p:blipFill>
        <p:spPr>
          <a:xfrm>
            <a:off x="333720" y="4429440"/>
            <a:ext cx="4392000" cy="2087640"/>
          </a:xfrm>
          <a:prstGeom prst="rect">
            <a:avLst/>
          </a:prstGeom>
          <a:ln w="0">
            <a:noFill/>
          </a:ln>
        </p:spPr>
      </p:pic>
      <p:pic>
        <p:nvPicPr>
          <p:cNvPr id="358" name="Picture 2" descr="ÎÏÎ¿ÏÎ­Î»ÎµÏÎ¼Î± ÎµÎ¹ÎºÏÎ½Î±Ï Î³Î¹Î± Î±ÏÎ¿Î¹ÎºÎ¹Î¿ÎºÏÎ±ÏÎ¯Î±"/>
          <p:cNvPicPr/>
          <p:nvPr/>
        </p:nvPicPr>
        <p:blipFill>
          <a:blip r:embed="rId2"/>
          <a:srcRect l="13439" t="0" r="13480" b="0"/>
          <a:stretch/>
        </p:blipFill>
        <p:spPr>
          <a:xfrm>
            <a:off x="5056560" y="4437000"/>
            <a:ext cx="3096000" cy="2087640"/>
          </a:xfrm>
          <a:prstGeom prst="rect">
            <a:avLst/>
          </a:prstGeom>
          <a:ln w="0">
            <a:noFill/>
          </a:ln>
        </p:spPr>
      </p:pic>
      <p:pic>
        <p:nvPicPr>
          <p:cNvPr id="359" name="Picture 4" descr="Î£ÏÎµÏÎ¹ÎºÎ® ÎµÎ¹ÎºÏÎ½Î±"/>
          <p:cNvPicPr/>
          <p:nvPr/>
        </p:nvPicPr>
        <p:blipFill>
          <a:blip r:embed="rId3"/>
          <a:stretch/>
        </p:blipFill>
        <p:spPr>
          <a:xfrm>
            <a:off x="8383680" y="4429440"/>
            <a:ext cx="3384000" cy="210312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Πίνακας κιμωλίας 16x9">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Πίνακας κιμωλίας 16x9">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Πίνακας κιμωλίας 16x9">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230</TotalTime>
  <Application>LibreOffice/7.4.3.2$Windows_X86_64 LibreOffice_project/1048a8393ae2eeec98dff31b5c133c5f1d08b890</Application>
  <AppVersion>15.0000</AppVersion>
  <Words>1095</Words>
  <Paragraphs>64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2018-03-25T13:09:36Z</dcterms:created>
  <dc:creator>Αντουανέτα Παύλου</dc:creator>
  <dc:description/>
  <dc:language>el-GR</dc:language>
  <cp:lastModifiedBy/>
  <dcterms:modified xsi:type="dcterms:W3CDTF">2023-03-12T17:26:22Z</dcterms:modified>
  <cp:revision>22</cp:revision>
  <dc:subject/>
  <dc:title>Αποικιοκρατία και αποικιακοί ανταγωνισμοί</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Προσαρμογή</vt:lpwstr>
  </property>
  <property fmtid="{D5CDD505-2E9C-101B-9397-08002B2CF9AE}" pid="4" name="Slides">
    <vt:i4>22</vt:i4>
  </property>
</Properties>
</file>