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94E75C6-7557-42D4-9101-20E06656FC68}" type="datetimeFigureOut">
              <a:rPr lang="el-GR" smtClean="0"/>
              <a:t>7/11/2020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18A31D6-8AD0-41E5-BB42-9AD506A2B2FC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02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75C6-7557-42D4-9101-20E06656FC68}" type="datetimeFigureOut">
              <a:rPr lang="el-GR" smtClean="0"/>
              <a:t>7/11/2020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1D6-8AD0-41E5-BB42-9AD506A2B2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032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75C6-7557-42D4-9101-20E06656FC68}" type="datetimeFigureOut">
              <a:rPr lang="el-GR" smtClean="0"/>
              <a:t>7/11/2020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1D6-8AD0-41E5-BB42-9AD506A2B2FC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664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75C6-7557-42D4-9101-20E06656FC68}" type="datetimeFigureOut">
              <a:rPr lang="el-GR" smtClean="0"/>
              <a:t>7/11/2020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1D6-8AD0-41E5-BB42-9AD506A2B2FC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836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75C6-7557-42D4-9101-20E06656FC68}" type="datetimeFigureOut">
              <a:rPr lang="el-GR" smtClean="0"/>
              <a:t>7/11/2020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1D6-8AD0-41E5-BB42-9AD506A2B2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4733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75C6-7557-42D4-9101-20E06656FC68}" type="datetimeFigureOut">
              <a:rPr lang="el-GR" smtClean="0"/>
              <a:t>7/11/2020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1D6-8AD0-41E5-BB42-9AD506A2B2FC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167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75C6-7557-42D4-9101-20E06656FC68}" type="datetimeFigureOut">
              <a:rPr lang="el-GR" smtClean="0"/>
              <a:t>7/11/2020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1D6-8AD0-41E5-BB42-9AD506A2B2FC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848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75C6-7557-42D4-9101-20E06656FC68}" type="datetimeFigureOut">
              <a:rPr lang="el-GR" smtClean="0"/>
              <a:t>7/11/2020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1D6-8AD0-41E5-BB42-9AD506A2B2FC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327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75C6-7557-42D4-9101-20E06656FC68}" type="datetimeFigureOut">
              <a:rPr lang="el-GR" smtClean="0"/>
              <a:t>7/11/2020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1D6-8AD0-41E5-BB42-9AD506A2B2FC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78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75C6-7557-42D4-9101-20E06656FC68}" type="datetimeFigureOut">
              <a:rPr lang="el-GR" smtClean="0"/>
              <a:t>7/11/2020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1D6-8AD0-41E5-BB42-9AD506A2B2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428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75C6-7557-42D4-9101-20E06656FC68}" type="datetimeFigureOut">
              <a:rPr lang="el-GR" smtClean="0"/>
              <a:t>7/11/2020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1D6-8AD0-41E5-BB42-9AD506A2B2FC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54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75C6-7557-42D4-9101-20E06656FC68}" type="datetimeFigureOut">
              <a:rPr lang="el-GR" smtClean="0"/>
              <a:t>7/11/2020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1D6-8AD0-41E5-BB42-9AD506A2B2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22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75C6-7557-42D4-9101-20E06656FC68}" type="datetimeFigureOut">
              <a:rPr lang="el-GR" smtClean="0"/>
              <a:t>7/11/2020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1D6-8AD0-41E5-BB42-9AD506A2B2FC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49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75C6-7557-42D4-9101-20E06656FC68}" type="datetimeFigureOut">
              <a:rPr lang="el-GR" smtClean="0"/>
              <a:t>7/11/2020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1D6-8AD0-41E5-BB42-9AD506A2B2FC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128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75C6-7557-42D4-9101-20E06656FC68}" type="datetimeFigureOut">
              <a:rPr lang="el-GR" smtClean="0"/>
              <a:t>7/11/2020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1D6-8AD0-41E5-BB42-9AD506A2B2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931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75C6-7557-42D4-9101-20E06656FC68}" type="datetimeFigureOut">
              <a:rPr lang="el-GR" smtClean="0"/>
              <a:t>7/11/2020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1D6-8AD0-41E5-BB42-9AD506A2B2FC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39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75C6-7557-42D4-9101-20E06656FC68}" type="datetimeFigureOut">
              <a:rPr lang="el-GR" smtClean="0"/>
              <a:t>7/11/2020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31D6-8AD0-41E5-BB42-9AD506A2B2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079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4E75C6-7557-42D4-9101-20E06656FC68}" type="datetimeFigureOut">
              <a:rPr lang="el-GR" smtClean="0"/>
              <a:t>7/11/2020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8A31D6-8AD0-41E5-BB42-9AD506A2B2F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493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8000" y="493486"/>
            <a:ext cx="10958286" cy="2063445"/>
          </a:xfrm>
          <a:pattFill prst="pct30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l-GR" b="1" u="sng" dirty="0" smtClean="0"/>
              <a:t>ΕΠΙΚΟΙΝΩΝΙΑ</a:t>
            </a:r>
            <a:endParaRPr lang="el-GR" b="1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6057" y="2556931"/>
            <a:ext cx="10958286" cy="3713239"/>
          </a:xfrm>
          <a:pattFill prst="ltHorz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 smtClean="0"/>
              <a:t>    </a:t>
            </a:r>
          </a:p>
          <a:p>
            <a:pPr marL="0" indent="0">
              <a:buNone/>
            </a:pPr>
            <a:r>
              <a:rPr lang="el-GR" b="1" dirty="0"/>
              <a:t> </a:t>
            </a:r>
            <a:r>
              <a:rPr lang="el-GR" b="1" dirty="0" smtClean="0"/>
              <a:t>  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b="1" dirty="0" smtClean="0"/>
          </a:p>
          <a:p>
            <a:pPr marL="0" indent="0">
              <a:buNone/>
            </a:pPr>
            <a:r>
              <a:rPr lang="el-GR" b="1" dirty="0" smtClean="0"/>
              <a:t> </a:t>
            </a:r>
            <a:r>
              <a:rPr lang="el-GR" sz="2000" b="1" u="sng" dirty="0" smtClean="0">
                <a:latin typeface="Arial Black" panose="020B0A04020102020204" pitchFamily="34" charset="0"/>
                <a:cs typeface="Arial" panose="020B0604020202020204" pitchFamily="34" charset="0"/>
              </a:rPr>
              <a:t>Επικοινωνία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 είναι η διαδικασία της ανταλλαγής πληροφοριών μεταξύ δύο ή περισσοτέρων μελών για τα οποία η πληροφορία έχει νόημα οπότε αποκτά νόημα και η ανταλλαγή της ως μια πράξη. Επικοινωνία έχουμε για παράδειγμα μεταξύ έμβιων όντων με την ανταλλαγή σκέψεων, μηνυμάτων, συναισθημάτων ή πληροφορίας μέσω της ομιλίας, της εικόνας, της γραφής, της συμπεριφοράς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κλπ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4" y="1946122"/>
            <a:ext cx="5167086" cy="240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4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78971" y="551544"/>
            <a:ext cx="11277600" cy="1734456"/>
          </a:xfrm>
          <a:pattFill prst="pct40">
            <a:fgClr>
              <a:srgbClr val="FFC000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l-GR" dirty="0" smtClean="0"/>
              <a:t>ΤΡΟΠΟΙ ΕΠΙΚΟΙΝΩΝΙΑΣ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8971" y="2286000"/>
            <a:ext cx="11277600" cy="4114800"/>
          </a:xfrm>
          <a:pattFill prst="wdDnDiag">
            <a:fgClr>
              <a:srgbClr val="FFC000"/>
            </a:fgClr>
            <a:bgClr>
              <a:schemeClr val="bg1"/>
            </a:bgClr>
          </a:pattFill>
        </p:spPr>
        <p:txBody>
          <a:bodyPr/>
          <a:lstStyle/>
          <a:p>
            <a:endParaRPr lang="el-GR" dirty="0"/>
          </a:p>
        </p:txBody>
      </p:sp>
      <p:sp>
        <p:nvSpPr>
          <p:cNvPr id="4" name="Δεξιό βέλος 3"/>
          <p:cNvSpPr/>
          <p:nvPr/>
        </p:nvSpPr>
        <p:spPr>
          <a:xfrm>
            <a:off x="580570" y="2794000"/>
            <a:ext cx="3178630" cy="2068286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ΛΕΚΤΙΚΗ</a:t>
            </a:r>
            <a:endParaRPr lang="el-GR" b="1" u="sng" dirty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Βέλος προς τα κάτω 4"/>
          <p:cNvSpPr/>
          <p:nvPr/>
        </p:nvSpPr>
        <p:spPr>
          <a:xfrm>
            <a:off x="4209143" y="2794000"/>
            <a:ext cx="2953656" cy="32294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u="sng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ΜΗ</a:t>
            </a:r>
          </a:p>
          <a:p>
            <a:pPr algn="ctr"/>
            <a:endParaRPr lang="el-GR" b="1" u="sng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l-GR" b="1" u="sng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ΛΕΚΤΙΚΗ</a:t>
            </a:r>
            <a:endParaRPr lang="el-GR" b="1" u="sng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Αριστερό βέλος 5"/>
          <p:cNvSpPr/>
          <p:nvPr/>
        </p:nvSpPr>
        <p:spPr>
          <a:xfrm>
            <a:off x="7765143" y="3512456"/>
            <a:ext cx="3846285" cy="2699657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ΜΑΖΙΚΗ</a:t>
            </a:r>
            <a:endParaRPr lang="el-GR" sz="2000" b="1" u="sng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27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4457" y="609600"/>
            <a:ext cx="10925627" cy="1676399"/>
          </a:xfrm>
          <a:pattFill prst="ltHorz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l-GR" dirty="0" smtClean="0"/>
              <a:t>ΛΕΚΤΙΚΗ ΕΠΙΚΟΙΝΩΝΙΑ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641" y="2285999"/>
            <a:ext cx="5335816" cy="4032804"/>
          </a:xfrm>
        </p:spPr>
      </p:pic>
      <p:sp>
        <p:nvSpPr>
          <p:cNvPr id="6" name="TextBox 5"/>
          <p:cNvSpPr txBox="1"/>
          <p:nvPr/>
        </p:nvSpPr>
        <p:spPr>
          <a:xfrm>
            <a:off x="214084" y="2285999"/>
            <a:ext cx="5840185" cy="4247317"/>
          </a:xfrm>
          <a:prstGeom prst="rect">
            <a:avLst/>
          </a:prstGeom>
          <a:pattFill prst="pct5">
            <a:fgClr>
              <a:schemeClr val="accent4">
                <a:lumMod val="60000"/>
                <a:lumOff val="40000"/>
              </a:schemeClr>
            </a:fgClr>
            <a:bgClr>
              <a:schemeClr val="accent5">
                <a:lumMod val="40000"/>
                <a:lumOff val="60000"/>
              </a:schemeClr>
            </a:bgClr>
          </a:pattFill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latin typeface="Arial Black" panose="020B0A04020102020204" pitchFamily="34" charset="0"/>
              </a:rPr>
              <a:t>ΠΡΑΓΜΑΤΟΠΟΙΕΙΤΑΙ ΜΕ ΤΗ ΧΡΗΣΗ ΓΛΩΣΣΑΣ</a:t>
            </a:r>
          </a:p>
          <a:p>
            <a:endParaRPr lang="el-GR" b="1" u="sng" dirty="0"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ΜΠΟΡΟΥΜΕ ΝΑ ΜΙΛΗΣΟΥΜΕ ΜΕ ΟΛΟΥΣ ΤΟΥΣ ΑΝΘΡΩΠΟΥΣ ΤΗΣ ΓΗΣ;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b="1" u="sng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ΤΙ ΚΟΙΝΟ ΠΡΕΠΕΙ ΝΑ ΕΧΟΥΜΕ;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b="1" u="sng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ΟΛΟΙ ΕΙΜΑΣΤΕ ΥΓΙΕΙΣ;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b="1" u="sng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b="1" u="sng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92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35429" y="566058"/>
            <a:ext cx="11306628" cy="1719942"/>
          </a:xfrm>
          <a:pattFill prst="pct30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l-GR" b="1" u="sng" dirty="0" smtClean="0"/>
              <a:t>ΜΗ ΛΕΚΤΙΚΗ ΕΠΙΚΟΙΝΩΝΙΑ</a:t>
            </a:r>
            <a:endParaRPr lang="el-GR" b="1" u="sng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7" y="2112895"/>
            <a:ext cx="4876800" cy="4318310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85" y="2286000"/>
            <a:ext cx="5965372" cy="415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2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4800" y="391886"/>
            <a:ext cx="11495314" cy="1894114"/>
          </a:xfrm>
          <a:pattFill prst="divot">
            <a:fgClr>
              <a:schemeClr val="accent4">
                <a:lumMod val="60000"/>
                <a:lumOff val="40000"/>
              </a:schemeClr>
            </a:fgClr>
            <a:bgClr>
              <a:schemeClr val="bg2">
                <a:lumMod val="75000"/>
              </a:schemeClr>
            </a:bgClr>
          </a:pattFill>
        </p:spPr>
        <p:txBody>
          <a:bodyPr/>
          <a:lstStyle/>
          <a:p>
            <a:r>
              <a:rPr lang="el-GR" dirty="0" smtClean="0"/>
              <a:t>ΜΑΖΙΚΗ ΕΠΙΚΟΙΝΩΝΙΑ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0" y="2286000"/>
            <a:ext cx="11219543" cy="4158343"/>
          </a:xfrm>
        </p:spPr>
      </p:pic>
    </p:spTree>
    <p:extLst>
      <p:ext uri="{BB962C8B-B14F-4D97-AF65-F5344CB8AC3E}">
        <p14:creationId xmlns:p14="http://schemas.microsoft.com/office/powerpoint/2010/main" val="313570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77371" y="464458"/>
            <a:ext cx="11451772" cy="1821542"/>
          </a:xfrm>
          <a:pattFill prst="ltHorz">
            <a:fgClr>
              <a:schemeClr val="accent4">
                <a:lumMod val="60000"/>
                <a:lumOff val="4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</p:spPr>
        <p:txBody>
          <a:bodyPr/>
          <a:lstStyle/>
          <a:p>
            <a:r>
              <a:rPr lang="el-GR" dirty="0" smtClean="0"/>
              <a:t>ΡΟΛΟΣ ΕΠΙΚΟΙΝΩΝΙΑΣ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77371" y="2285999"/>
            <a:ext cx="11335658" cy="4187371"/>
          </a:xfrm>
          <a:pattFill prst="pct5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l-GR" dirty="0" smtClean="0"/>
          </a:p>
          <a:p>
            <a:endParaRPr lang="el-GR" dirty="0"/>
          </a:p>
          <a:p>
            <a:pPr marL="0" indent="0">
              <a:buNone/>
            </a:pPr>
            <a:r>
              <a:rPr lang="el-GR" b="1" dirty="0" smtClean="0">
                <a:latin typeface="Arial Black" panose="020B0A04020102020204" pitchFamily="34" charset="0"/>
              </a:rPr>
              <a:t>    </a:t>
            </a:r>
            <a:r>
              <a:rPr lang="el-GR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ΓΙΑΤΙ ΕΊΝΑΙ ΣΗΜΑΝΤΙΚΟΣ Ο ΡΟΛΟΣ ΤΗΣ ΕΠΙΚΟΙΝΩΝΙΑΣ;</a:t>
            </a:r>
          </a:p>
          <a:p>
            <a:pPr marL="0" indent="0">
              <a:buNone/>
            </a:pPr>
            <a:r>
              <a:rPr lang="el-GR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l-GR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ΒΡΙΣΚΟΥΜΕ ΠΛΗΡΟΦΟΡΙΕΣ ΑΠΌ ΤΟ ΔΙΑΔΙΚΤΥΟ</a:t>
            </a:r>
            <a:endParaRPr lang="el-GR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75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35429" y="453572"/>
            <a:ext cx="11350170" cy="1360715"/>
          </a:xfrm>
          <a:pattFill prst="dkVert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l-GR" b="1" u="sng" dirty="0" smtClean="0"/>
              <a:t>ΠΡΟΥΠΟΘΕΣΕΙΣ ΕΠΙΚΟΙΝΩΝΙΑΣ</a:t>
            </a:r>
            <a:endParaRPr lang="el-GR" b="1" u="sng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5428" y="1451429"/>
            <a:ext cx="11350171" cy="4963885"/>
          </a:xfrm>
          <a:pattFill prst="pct2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pPr marL="0" indent="0">
              <a:buNone/>
            </a:pPr>
            <a:endParaRPr lang="el-GR" dirty="0"/>
          </a:p>
        </p:txBody>
      </p:sp>
      <p:sp>
        <p:nvSpPr>
          <p:cNvPr id="4" name="Καρδιά 3"/>
          <p:cNvSpPr/>
          <p:nvPr/>
        </p:nvSpPr>
        <p:spPr>
          <a:xfrm>
            <a:off x="2177143" y="1516744"/>
            <a:ext cx="2989942" cy="2598056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u="sng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ΗΠΙΟ</a:t>
            </a:r>
          </a:p>
          <a:p>
            <a:pPr algn="ctr"/>
            <a:r>
              <a:rPr lang="el-GR" b="1" u="sng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ΚΛΙΜΑ</a:t>
            </a:r>
            <a:endParaRPr lang="el-GR" b="1" u="sng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Γελαστό πρόσωπο 4"/>
          <p:cNvSpPr/>
          <p:nvPr/>
        </p:nvSpPr>
        <p:spPr>
          <a:xfrm>
            <a:off x="4688114" y="2754086"/>
            <a:ext cx="3106057" cy="320765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u="sng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ΚΑΛΟΠΡΟΑΙΡΕΤΗ</a:t>
            </a:r>
          </a:p>
          <a:p>
            <a:pPr algn="ctr"/>
            <a:r>
              <a:rPr lang="el-GR" sz="1600" b="1" u="sng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 ΔΙΑΘΕΣΗ</a:t>
            </a:r>
            <a:endParaRPr lang="el-GR" sz="1600" b="1" u="sng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Ήλιος 5"/>
          <p:cNvSpPr/>
          <p:nvPr/>
        </p:nvSpPr>
        <p:spPr>
          <a:xfrm>
            <a:off x="7315200" y="1473199"/>
            <a:ext cx="4470400" cy="3483427"/>
          </a:xfrm>
          <a:prstGeom prst="su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ΕΛΕΥΘΕΡΙΑ</a:t>
            </a:r>
          </a:p>
          <a:p>
            <a:pPr algn="ctr"/>
            <a:r>
              <a:rPr lang="el-GR" sz="1600" b="1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ΕΚΦΡΑΣΗΣ</a:t>
            </a:r>
            <a:endParaRPr lang="el-GR" sz="1600" b="1" u="sng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Αριστερό-δεξιό βέλος 6"/>
          <p:cNvSpPr/>
          <p:nvPr/>
        </p:nvSpPr>
        <p:spPr>
          <a:xfrm>
            <a:off x="566057" y="4238170"/>
            <a:ext cx="3715657" cy="2177143"/>
          </a:xfrm>
          <a:prstGeom prst="left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u="sng" dirty="0" smtClean="0">
                <a:latin typeface="Arial Black" panose="020B0A04020102020204" pitchFamily="34" charset="0"/>
              </a:rPr>
              <a:t>ΣΑΦΗΝΕΙΑ</a:t>
            </a:r>
            <a:endParaRPr lang="el-GR" sz="2000" b="1" u="sng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819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</TotalTime>
  <Words>70</Words>
  <Application>Microsoft Office PowerPoint</Application>
  <PresentationFormat>Ευρεία οθόνη</PresentationFormat>
  <Paragraphs>39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Garamond</vt:lpstr>
      <vt:lpstr>Wingdings</vt:lpstr>
      <vt:lpstr>Οργανικό</vt:lpstr>
      <vt:lpstr>ΕΠΙΚΟΙΝΩΝΙΑ</vt:lpstr>
      <vt:lpstr>ΤΡΟΠΟΙ ΕΠΙΚΟΙΝΩΝΙΑΣ</vt:lpstr>
      <vt:lpstr>ΛΕΚΤΙΚΗ ΕΠΙΚΟΙΝΩΝΙΑ</vt:lpstr>
      <vt:lpstr>ΜΗ ΛΕΚΤΙΚΗ ΕΠΙΚΟΙΝΩΝΙΑ</vt:lpstr>
      <vt:lpstr>ΜΑΖΙΚΗ ΕΠΙΚΟΙΝΩΝΙΑ</vt:lpstr>
      <vt:lpstr>ΡΟΛΟΣ ΕΠΙΚΟΙΝΩΝΙΑΣ</vt:lpstr>
      <vt:lpstr>ΠΡΟΥΠΟΘΕΣΕΙΣ ΕΠΙΚΟΙΝΩΝΙΑΣ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ΕΠΙΚΟΙΝΩΝΙΑ</dc:title>
  <dc:creator>Στέλλα Κολοβού</dc:creator>
  <cp:lastModifiedBy>Στέλλα Κολοβού</cp:lastModifiedBy>
  <cp:revision>9</cp:revision>
  <dcterms:created xsi:type="dcterms:W3CDTF">2020-11-07T04:13:47Z</dcterms:created>
  <dcterms:modified xsi:type="dcterms:W3CDTF">2020-11-07T05:12:56Z</dcterms:modified>
</cp:coreProperties>
</file>