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6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6C418705-0160-4E70-B1F3-3C07F2F86A09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l-GR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B2066014-BA98-4F52-A093-4C924D1069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900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8705-0160-4E70-B1F3-3C07F2F86A09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6014-BA98-4F52-A093-4C924D1069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2971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8705-0160-4E70-B1F3-3C07F2F86A09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6014-BA98-4F52-A093-4C924D1069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5235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8705-0160-4E70-B1F3-3C07F2F86A09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6014-BA98-4F52-A093-4C924D1069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862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8705-0160-4E70-B1F3-3C07F2F86A09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6014-BA98-4F52-A093-4C924D1069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6157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8705-0160-4E70-B1F3-3C07F2F86A09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6014-BA98-4F52-A093-4C924D1069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36697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8705-0160-4E70-B1F3-3C07F2F86A09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6014-BA98-4F52-A093-4C924D1069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4331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8705-0160-4E70-B1F3-3C07F2F86A09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6014-BA98-4F52-A093-4C924D1069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13170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8705-0160-4E70-B1F3-3C07F2F86A09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6014-BA98-4F52-A093-4C924D1069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898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8705-0160-4E70-B1F3-3C07F2F86A09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6014-BA98-4F52-A093-4C924D1069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1437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8705-0160-4E70-B1F3-3C07F2F86A09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6014-BA98-4F52-A093-4C924D1069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855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8705-0160-4E70-B1F3-3C07F2F86A09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6014-BA98-4F52-A093-4C924D1069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5150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8705-0160-4E70-B1F3-3C07F2F86A09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6014-BA98-4F52-A093-4C924D1069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0629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8705-0160-4E70-B1F3-3C07F2F86A09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6014-BA98-4F52-A093-4C924D1069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03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8705-0160-4E70-B1F3-3C07F2F86A09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6014-BA98-4F52-A093-4C924D1069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5062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8705-0160-4E70-B1F3-3C07F2F86A09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6014-BA98-4F52-A093-4C924D1069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229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8705-0160-4E70-B1F3-3C07F2F86A09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6014-BA98-4F52-A093-4C924D1069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8993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C418705-0160-4E70-B1F3-3C07F2F86A09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2066014-BA98-4F52-A093-4C924D1069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3485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kVert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1154954" y="889862"/>
            <a:ext cx="8761413" cy="728480"/>
          </a:xfrm>
        </p:spPr>
        <p:txBody>
          <a:bodyPr/>
          <a:lstStyle/>
          <a:p>
            <a:r>
              <a:rPr lang="el-GR" dirty="0" smtClean="0"/>
              <a:t>        </a:t>
            </a:r>
            <a:r>
              <a:rPr lang="el-GR" b="1" u="sng" dirty="0" smtClean="0">
                <a:latin typeface="Arial Black" panose="020B0A04020102020204" pitchFamily="34" charset="0"/>
              </a:rPr>
              <a:t>2.1ΟΙΚΟΝΟΜΙΚΟΙ ΠΟΡΟΙ</a:t>
            </a:r>
            <a:endParaRPr lang="el-GR" b="1" u="sng" dirty="0">
              <a:latin typeface="Arial Black" panose="020B0A04020102020204" pitchFamily="34" charset="0"/>
            </a:endParaRPr>
          </a:p>
        </p:txBody>
      </p:sp>
      <p:pic>
        <p:nvPicPr>
          <p:cNvPr id="7" name="Θέση περιεχομένου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18514" y="2219254"/>
            <a:ext cx="5601957" cy="4638746"/>
          </a:xfrm>
          <a:prstGeom prst="rect">
            <a:avLst/>
          </a:prstGeom>
        </p:spPr>
      </p:pic>
      <p:sp>
        <p:nvSpPr>
          <p:cNvPr id="6" name="Στρογγυλεμένο ορθογώνιο 5"/>
          <p:cNvSpPr/>
          <p:nvPr/>
        </p:nvSpPr>
        <p:spPr>
          <a:xfrm>
            <a:off x="290286" y="3033486"/>
            <a:ext cx="5776685" cy="2206171"/>
          </a:xfrm>
          <a:prstGeom prst="round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ΕΊΝΑΙ ΌΛΑ ΤΑ ΜΕΣΑ ΠΟΥ ΧΡΗΣΙΜΟΠΟΙΟΥΝΤΑΙ ΓΙΑΤΗΝ ΠΑΡΑΓΩΓΗ ΑΓΑΘΩΝ ΚΑΙ ΥΠΗΡΕΣΙΩΝ ΣΕ ΜΙΑ ΚΟΙΝΩΝΙΑ</a:t>
            </a:r>
            <a:endParaRPr lang="el-GR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726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ΠΑΡΑΓΩΓΙΚΟΙ ΣΥΝΤΕΛΕΣΤΕΣ, ΕΙΔΗ: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2464707"/>
            <a:ext cx="4592118" cy="4393293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801" y="2464707"/>
            <a:ext cx="4067450" cy="4393293"/>
          </a:xfrm>
          <a:prstGeom prst="rect">
            <a:avLst/>
          </a:prstGeom>
        </p:spPr>
      </p:pic>
      <p:sp>
        <p:nvSpPr>
          <p:cNvPr id="7" name="Στρογγυλεμένο ορθογώνιο 6"/>
          <p:cNvSpPr/>
          <p:nvPr/>
        </p:nvSpPr>
        <p:spPr>
          <a:xfrm>
            <a:off x="4592119" y="2844798"/>
            <a:ext cx="4247081" cy="40132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1.ΕΔΑΦΟΣ</a:t>
            </a:r>
          </a:p>
          <a:p>
            <a:pPr algn="ctr"/>
            <a:endParaRPr lang="el-GR" sz="20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l-GR" sz="20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2. ΕΡΓΑΣΙΑ</a:t>
            </a:r>
          </a:p>
          <a:p>
            <a:pPr algn="ctr"/>
            <a:endParaRPr lang="el-GR" sz="20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l-GR" sz="20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3. ΚΕΦΑΛΑΙΟ</a:t>
            </a:r>
          </a:p>
          <a:p>
            <a:pPr algn="ctr"/>
            <a:endParaRPr lang="el-GR" sz="20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l-GR" sz="20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4.ΕΠΙΧΕΙΡΗΜΑΤΙΚΟΤΗΤΑ</a:t>
            </a:r>
            <a:endParaRPr lang="el-GR" sz="2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666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5529943" cy="2862322"/>
          </a:xfrm>
          <a:prstGeom prst="rect">
            <a:avLst/>
          </a:prstGeom>
          <a:pattFill prst="dkDnDiag">
            <a:fgClr>
              <a:schemeClr val="accent1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l-GR" b="1" dirty="0" smtClean="0">
                <a:latin typeface="Arial Black" panose="020B0A04020102020204" pitchFamily="34" charset="0"/>
              </a:rPr>
              <a:t>ΤΟ ΠΡΟΒΛΗΜΑ ΤΗΣ ΕΛΛΕΙΨΗΣ ΠΟΡΩΝ ΥΦΙΣΤΑΤΑΙ ΣΕ:</a:t>
            </a:r>
          </a:p>
          <a:p>
            <a:pPr marL="342900" indent="-342900">
              <a:buAutoNum type="arabicPeriod"/>
            </a:pPr>
            <a:endParaRPr lang="el-GR" b="1" dirty="0" smtClean="0">
              <a:latin typeface="Arial Black" panose="020B0A04020102020204" pitchFamily="34" charset="0"/>
            </a:endParaRPr>
          </a:p>
          <a:p>
            <a:r>
              <a:rPr lang="el-GR" b="1" dirty="0" smtClean="0">
                <a:latin typeface="Arial Black" panose="020B0A04020102020204" pitchFamily="34" charset="0"/>
              </a:rPr>
              <a:t>  Α) ΟΙΚΟΓΕΝΕΙΑΚΟ ΕΠΙΠΕΔΟ</a:t>
            </a:r>
          </a:p>
          <a:p>
            <a:endParaRPr lang="el-GR" b="1" dirty="0" smtClean="0">
              <a:latin typeface="Arial Black" panose="020B0A04020102020204" pitchFamily="34" charset="0"/>
            </a:endParaRPr>
          </a:p>
          <a:p>
            <a:r>
              <a:rPr lang="el-GR" b="1" dirty="0" smtClean="0">
                <a:latin typeface="Arial Black" panose="020B0A04020102020204" pitchFamily="34" charset="0"/>
              </a:rPr>
              <a:t>  Β) ΑΤΟΜΙΚΟ ΕΠΙΠΕΔΟ</a:t>
            </a:r>
          </a:p>
          <a:p>
            <a:endParaRPr lang="el-GR" b="1" dirty="0" smtClean="0">
              <a:latin typeface="Arial Black" panose="020B0A04020102020204" pitchFamily="34" charset="0"/>
            </a:endParaRPr>
          </a:p>
          <a:p>
            <a:r>
              <a:rPr lang="el-GR" b="1" dirty="0" smtClean="0">
                <a:latin typeface="Arial Black" panose="020B0A04020102020204" pitchFamily="34" charset="0"/>
              </a:rPr>
              <a:t>  Γ) ΚΟΙΝΩΝΙΚΟ ΕΠΙΠΕΔΟ</a:t>
            </a:r>
          </a:p>
          <a:p>
            <a:endParaRPr lang="el-GR" b="1" dirty="0" smtClean="0">
              <a:latin typeface="Arial Black" panose="020B0A04020102020204" pitchFamily="34" charset="0"/>
            </a:endParaRPr>
          </a:p>
          <a:p>
            <a:r>
              <a:rPr lang="el-GR" b="1" dirty="0" smtClean="0">
                <a:latin typeface="Arial Black" panose="020B0A04020102020204" pitchFamily="34" charset="0"/>
              </a:rPr>
              <a:t>  Δ) ΌΛΑ ΤΑ ΠΑΡΑΠΑΝΩ</a:t>
            </a:r>
            <a:endParaRPr lang="el-GR" b="1" dirty="0">
              <a:latin typeface="Arial Black" panose="020B0A04020102020204" pitchFamily="34" charset="0"/>
            </a:endParaRPr>
          </a:p>
        </p:txBody>
      </p:sp>
      <p:sp>
        <p:nvSpPr>
          <p:cNvPr id="6" name="Στρογγυλεμένο ορθογώνιο 5"/>
          <p:cNvSpPr/>
          <p:nvPr/>
        </p:nvSpPr>
        <p:spPr>
          <a:xfrm>
            <a:off x="957944" y="3526971"/>
            <a:ext cx="6473372" cy="3193143"/>
          </a:xfrm>
          <a:prstGeom prst="roundRect">
            <a:avLst/>
          </a:prstGeom>
          <a:pattFill prst="ltHorz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2.ΕΆΝ ΒΕΛΤΙΩΘΕΙ Η ΤΕΧΝΟΛΟΓΙΑ ,ΤΟΤΕ ΜΠΟΡΟΥΜΕ;</a:t>
            </a:r>
          </a:p>
          <a:p>
            <a:r>
              <a:rPr lang="el-GR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Α) ΝΑ ΠΑΡΑΓΟΥΜΕ ΠΙΟ ΠΟΛΛΑ ΑΓΑΘΑ</a:t>
            </a:r>
          </a:p>
          <a:p>
            <a:endParaRPr lang="el-GR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l-GR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Β) ΝΑ ΒΕΛΤΙΩΣΟΥΜΕ ΤΗΝ ΠΟΙΟΤΗΤΑ ΤΗΣ ΖΩΗΣ ΜΑΣ</a:t>
            </a:r>
          </a:p>
          <a:p>
            <a:endParaRPr lang="el-GR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l-GR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Γ) ΝΑ ΕΤΟΙΜΑΣΟΥΜΕ ΓΡΗΓΟΡΟΤΕΡΑ ΤΟ ΦΑΓΗΤΟ ΜΑΣ</a:t>
            </a:r>
          </a:p>
          <a:p>
            <a:endParaRPr lang="el-GR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l-GR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Δ) ΌΛΑ ΤΑ ΠΑΡΑΠΑΝΩ   </a:t>
            </a:r>
            <a:endParaRPr lang="el-GR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Έλλειψη 6"/>
          <p:cNvSpPr/>
          <p:nvPr/>
        </p:nvSpPr>
        <p:spPr>
          <a:xfrm>
            <a:off x="7852228" y="738326"/>
            <a:ext cx="4223657" cy="3802743"/>
          </a:xfrm>
          <a:prstGeom prst="ellipse">
            <a:avLst/>
          </a:prstGeom>
          <a:pattFill prst="ltHorz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3. ΠΑΡΑΓΩΓΙΚΟΙ ΣΥΝΤΕΛΕΣΤΕΣ ΔΕΝ ΕΊΝΑΙ:</a:t>
            </a:r>
          </a:p>
          <a:p>
            <a:pPr algn="ctr"/>
            <a:endParaRPr lang="el-GR" b="1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l-GR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Α) Η ΕΡΓΑΣΙΑ</a:t>
            </a:r>
          </a:p>
          <a:p>
            <a:pPr algn="ctr"/>
            <a:endParaRPr lang="el-GR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l-GR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Β) ΤΟ ΚΕΦΑΛΑΙΟ</a:t>
            </a:r>
          </a:p>
          <a:p>
            <a:pPr algn="ctr"/>
            <a:endParaRPr lang="el-GR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l-GR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Γ) ΤΑ ΧΡΗΜΑΤΑ</a:t>
            </a:r>
          </a:p>
          <a:p>
            <a:pPr algn="ctr"/>
            <a:endParaRPr lang="el-GR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l-GR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Δ) ΤΟ ΕΔΑΦΟΣ</a:t>
            </a:r>
            <a:endParaRPr lang="el-GR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907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accent1"/>
          </a:fgClr>
          <a:bgClr>
            <a:srgbClr val="00B0F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Αριστερό-δεξιό βέλος 3"/>
          <p:cNvSpPr/>
          <p:nvPr/>
        </p:nvSpPr>
        <p:spPr>
          <a:xfrm>
            <a:off x="1016000" y="870857"/>
            <a:ext cx="8940799" cy="4673600"/>
          </a:xfrm>
          <a:prstGeom prst="leftRightArrow">
            <a:avLst/>
          </a:prstGeom>
          <a:pattFill prst="wdUpDiag">
            <a:fgClr>
              <a:schemeClr val="accent5">
                <a:lumMod val="60000"/>
                <a:lumOff val="4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accent4">
                    <a:lumMod val="50000"/>
                  </a:schemeClr>
                </a:solidFill>
              </a:rPr>
              <a:t>ΘΕΛΕΤΕ ΝΑ ΑΝΟΙΞΕΤΕ ΈΝΑ ΜΑΓΑΖΙ ΜΕ ΡΟΥΧΑ.</a:t>
            </a:r>
          </a:p>
          <a:p>
            <a:pPr algn="ctr"/>
            <a:r>
              <a:rPr lang="el-GR" b="1" dirty="0" smtClean="0">
                <a:solidFill>
                  <a:schemeClr val="accent4">
                    <a:lumMod val="50000"/>
                  </a:schemeClr>
                </a:solidFill>
              </a:rPr>
              <a:t>ΠΟΙΟΥΣ ΠΑΡΑΓΩΓΙΚΟΥΣ ΣΥΝΤΕΛΕΣΤΕΣ ΘΑ ΧΡΗΣΙΜΟΠΟΙΗΣΕΤΕ;</a:t>
            </a:r>
          </a:p>
          <a:p>
            <a:pPr algn="ctr"/>
            <a:r>
              <a:rPr lang="el-GR" b="1" dirty="0" smtClean="0">
                <a:solidFill>
                  <a:schemeClr val="accent4">
                    <a:lumMod val="50000"/>
                  </a:schemeClr>
                </a:solidFill>
              </a:rPr>
              <a:t>ΠΩΣ ΘΑ ΤΟΥΣ ΧΡΗΣΙΜΟΠΟΙΗΣΕΤΕ;</a:t>
            </a:r>
          </a:p>
          <a:p>
            <a:pPr algn="ctr"/>
            <a:r>
              <a:rPr lang="el-GR" b="1" dirty="0" smtClean="0">
                <a:solidFill>
                  <a:schemeClr val="accent4">
                    <a:lumMod val="50000"/>
                  </a:schemeClr>
                </a:solidFill>
              </a:rPr>
              <a:t>ΠΩΣ ΘΑ ΑΠΟΦΑΣΙΣΕΤΕ ΤΗΝ ΠΟΣΟΤΗΤΑ;</a:t>
            </a:r>
          </a:p>
          <a:p>
            <a:pPr algn="ctr"/>
            <a:r>
              <a:rPr lang="el-GR" b="1" smtClean="0">
                <a:solidFill>
                  <a:schemeClr val="accent4">
                    <a:lumMod val="50000"/>
                  </a:schemeClr>
                </a:solidFill>
              </a:rPr>
              <a:t>ΣΕ ΠΟΙΑ ΤΙΜΗ ΘΑ ΤΑ ΠΟΥΛΑΤΕ;</a:t>
            </a:r>
            <a:endParaRPr lang="el-GR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365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Αίθουσα συσκέψεων &quot;Ιόν&quot;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Αίθουσα συσκέψεων &quot;Ιόν&quot;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ίθουσα συσκέψεων &quot;Ιόν&quot;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37</TotalTime>
  <Words>153</Words>
  <Application>Microsoft Office PowerPoint</Application>
  <PresentationFormat>Ευρεία οθόνη</PresentationFormat>
  <Paragraphs>41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Century Gothic</vt:lpstr>
      <vt:lpstr>Wingdings 3</vt:lpstr>
      <vt:lpstr>Αίθουσα συσκέψεων "Ιόν"</vt:lpstr>
      <vt:lpstr>        2.1ΟΙΚΟΝΟΜΙΚΟΙ ΠΟΡΟΙ</vt:lpstr>
      <vt:lpstr>ΠΑΡΑΓΩΓΙΚΟΙ ΣΥΝΤΕΛΕΣΤΕΣ, ΕΙΔΗ: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2.1ΟΙΚΟΝΟΜΙΚΟΙ ΠΟΡΟΙ</dc:title>
  <dc:creator>Στέλλα Κολοβού</dc:creator>
  <cp:lastModifiedBy>Στέλλα Κολοβού</cp:lastModifiedBy>
  <cp:revision>11</cp:revision>
  <dcterms:created xsi:type="dcterms:W3CDTF">2020-12-06T17:58:00Z</dcterms:created>
  <dcterms:modified xsi:type="dcterms:W3CDTF">2020-12-06T18:35:45Z</dcterms:modified>
</cp:coreProperties>
</file>