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  <p:sldMasterId id="2147483939" r:id="rId2"/>
    <p:sldMasterId id="2147483975" r:id="rId3"/>
  </p:sldMasterIdLst>
  <p:sldIdLst>
    <p:sldId id="257" r:id="rId4"/>
    <p:sldId id="256" r:id="rId5"/>
    <p:sldId id="259" r:id="rId6"/>
    <p:sldId id="258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96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543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1267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5924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9897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8161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209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163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8804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2851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131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7401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8460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5333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5737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1742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5980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5108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7094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3838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3491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68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652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9264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0164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0839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63514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55743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9411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87583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2740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6562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75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10725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87904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68618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8417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21369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58346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694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8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147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424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915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539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72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665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B38073E-A9B8-4354-9A0E-A37EB99678CB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BDBE5D0-8613-49B5-8F2E-6E2E0AFEB3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469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399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17627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731520"/>
            <a:ext cx="12192000" cy="50080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739539"/>
            <a:ext cx="5724144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3600" b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ΚΟΙΝΩΝΙΚΟΠΟΙΗΣΗ</a:t>
            </a:r>
            <a:endParaRPr lang="el-GR" sz="3600" b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7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/>
              <a:t>ΟΡΙΣΜΟΣ ΚΟΙΝΩΝΙΚΟΠΟΙΗΣΗΣ</a:t>
            </a:r>
            <a:endParaRPr lang="el-GR" b="1" u="sng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441700"/>
            <a:ext cx="3721608" cy="34163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3441700"/>
            <a:ext cx="4114800" cy="3416300"/>
          </a:xfrm>
          <a:prstGeom prst="rect">
            <a:avLst/>
          </a:prstGeom>
        </p:spPr>
      </p:pic>
      <p:sp>
        <p:nvSpPr>
          <p:cNvPr id="8" name="Αστέρι 7 ακτινών 7"/>
          <p:cNvSpPr/>
          <p:nvPr/>
        </p:nvSpPr>
        <p:spPr>
          <a:xfrm>
            <a:off x="3648456" y="3441700"/>
            <a:ext cx="4428744" cy="3416300"/>
          </a:xfrm>
          <a:prstGeom prst="star7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Η ΔΙΑΔΙΚΑΣΙΑ ΤΟΥ ΑΤΟΜΟΥ ΝΑ ΕΝΤΑΧΘΕΙ ΚΑΙ ΝΑ ΠΡΟΣΑΡΜΟΣΤΕΙ ΣΤΟ ΚΟΙΝΩΝΙΚΟ ΣΥΝΟΛΟ, ΤΟΥ ΟΠΟΙΟΥ ΓΙΝΕΤΑΙ ΣΥΝΕΙΔΗΤΟ ΚΑΙ ΕΝΕΡΓΟ ΜΕΛΟΣ</a:t>
            </a:r>
            <a:endParaRPr lang="el-GR" sz="12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8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1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ΚΆΘΕ ΑΤΟΜΟ ΠΟΥ ΓΕΝΝΙΕΤΑΙ ΔΕΝ ΕΧΕΙ ΔΙΑΜΟΡΦΩΜΕΝΗ ΠΡΟΣΩΠΙΚΟΤΗΤΑ ΚΑΙ ΔΕΝ ΜΠΟΡΕΙ ΝΑ ΣΥΜΜΕΤΕΧΕΙ ΕΞΑΡΧΗΣ ΣΤΗΝ ΚΟΙΝΩΝΙΚΗ ΖΩΗ. Η ΔΙΑΜΟΡΦΩΣΗ ΤΗΣ ΠΡΟΣΩΠΙΚΟΤΗΤΑΣ ΓΙΝΕΤΑΙ ΣΙΓΑ </a:t>
            </a:r>
            <a:r>
              <a:rPr lang="el-GR" sz="1600" b="1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ΣΙΓΑ</a:t>
            </a:r>
            <a:r>
              <a:rPr lang="el-GR" sz="1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ΜΕ ΤΗ ΣΥΜΜΕΤΟΧΗ ΣΕ ΚΟΙΝΩΝΙΚΕΣ ΟΜΑΔΕΣ ΚΑΙ ΘΕΣΜΟΥΣ.</a:t>
            </a:r>
            <a:br>
              <a:rPr lang="el-GR" sz="1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endParaRPr lang="el-GR" sz="1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147" y="1483895"/>
            <a:ext cx="11839074" cy="482867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endParaRPr lang="el-G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3062757" y="1564105"/>
            <a:ext cx="4236401" cy="868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rgbClr val="C00000"/>
                </a:solidFill>
              </a:rPr>
              <a:t>ΚΟΙΝΩΝΙΚΟΠΟΙΗΣΗ</a:t>
            </a:r>
            <a:endParaRPr lang="el-GR" sz="2000" dirty="0">
              <a:solidFill>
                <a:srgbClr val="C00000"/>
              </a:solidFill>
            </a:endParaRPr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>
            <a:off x="5171813" y="2399489"/>
            <a:ext cx="9144" cy="373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Στρογγυλεμένο ορθογώνιο 6"/>
          <p:cNvSpPr/>
          <p:nvPr/>
        </p:nvSpPr>
        <p:spPr>
          <a:xfrm>
            <a:off x="3062757" y="2806057"/>
            <a:ext cx="4236401" cy="922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ΕΣΩΤΕΡΙΚΕΥΣΗ-ΑΦΟΜΟΙΩΣΗ ΚΟΙΝΩΝΙΚΩΝ ΚΑΝΟΝΩΝ ,ΑΞΙΩΝ</a:t>
            </a:r>
            <a:endParaRPr lang="el-GR" dirty="0"/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>
            <a:off x="5180957" y="3801112"/>
            <a:ext cx="0" cy="301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Στρογγυλεμένο ορθογώνιο 9"/>
          <p:cNvSpPr/>
          <p:nvPr/>
        </p:nvSpPr>
        <p:spPr>
          <a:xfrm>
            <a:off x="3062757" y="4102677"/>
            <a:ext cx="4236401" cy="716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ΔΙΑΔΙΚΑΣΙΑ</a:t>
            </a:r>
            <a:endParaRPr lang="el-GR" dirty="0"/>
          </a:p>
        </p:txBody>
      </p:sp>
      <p:cxnSp>
        <p:nvCxnSpPr>
          <p:cNvPr id="18" name="Ευθύγραμμο βέλος σύνδεσης 17"/>
          <p:cNvCxnSpPr/>
          <p:nvPr/>
        </p:nvCxnSpPr>
        <p:spPr>
          <a:xfrm>
            <a:off x="5181600" y="4884821"/>
            <a:ext cx="32084" cy="545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Στρογγυλεμένο ορθογώνιο 18"/>
          <p:cNvSpPr/>
          <p:nvPr/>
        </p:nvSpPr>
        <p:spPr>
          <a:xfrm>
            <a:off x="713874" y="5515266"/>
            <a:ext cx="3029954" cy="797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ΔΥΝΑΜΙΚΗ</a:t>
            </a:r>
            <a:endParaRPr lang="el-GR" dirty="0"/>
          </a:p>
        </p:txBody>
      </p:sp>
      <p:cxnSp>
        <p:nvCxnSpPr>
          <p:cNvPr id="21" name="Ευθύγραμμο βέλος σύνδεσης 20"/>
          <p:cNvCxnSpPr/>
          <p:nvPr/>
        </p:nvCxnSpPr>
        <p:spPr>
          <a:xfrm flipH="1">
            <a:off x="3208420" y="4974638"/>
            <a:ext cx="778044" cy="406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Στρογγυλεμένο ορθογώνιο 21"/>
          <p:cNvSpPr/>
          <p:nvPr/>
        </p:nvSpPr>
        <p:spPr>
          <a:xfrm>
            <a:off x="4467726" y="5515266"/>
            <a:ext cx="1844842" cy="791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ΔΙΑΡ</a:t>
            </a:r>
            <a:r>
              <a:rPr lang="el-GR" b="1" dirty="0" smtClean="0"/>
              <a:t>Κ</a:t>
            </a:r>
            <a:r>
              <a:rPr lang="el-GR" dirty="0" smtClean="0"/>
              <a:t>ΗΣ</a:t>
            </a:r>
            <a:endParaRPr lang="el-GR" dirty="0"/>
          </a:p>
        </p:txBody>
      </p:sp>
      <p:cxnSp>
        <p:nvCxnSpPr>
          <p:cNvPr id="24" name="Ευθύγραμμο βέλος σύνδεσης 23"/>
          <p:cNvCxnSpPr/>
          <p:nvPr/>
        </p:nvCxnSpPr>
        <p:spPr>
          <a:xfrm>
            <a:off x="6870032" y="4917378"/>
            <a:ext cx="858252" cy="406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Στρογγυλεμένο ορθογώνιο 24"/>
          <p:cNvSpPr/>
          <p:nvPr/>
        </p:nvSpPr>
        <p:spPr>
          <a:xfrm>
            <a:off x="7471609" y="5515266"/>
            <a:ext cx="3372853" cy="797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ΑΛΛΗΛΕΠΙΔΡΑΣΗΣ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19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513347"/>
            <a:ext cx="9494958" cy="534277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374" y="892541"/>
            <a:ext cx="2143125" cy="214312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6568" y="1198552"/>
            <a:ext cx="2497445" cy="166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93031" y="286603"/>
            <a:ext cx="11438021" cy="1450757"/>
          </a:xfrm>
        </p:spPr>
        <p:txBody>
          <a:bodyPr>
            <a:normAutofit/>
          </a:bodyPr>
          <a:lstStyle/>
          <a:p>
            <a:pPr algn="ctr"/>
            <a:r>
              <a:rPr lang="el-GR" sz="2400" b="1" u="sng" dirty="0" smtClean="0">
                <a:latin typeface="Arial Black" panose="020B0A04020102020204" pitchFamily="34" charset="0"/>
              </a:rPr>
              <a:t>Η ΚΟΙΝΩΝΙΚΟΠΟΙΗΣΗ ΕΊΝΑΙ ΔΙΑΔΙΚΑΣΙΑ ΔΥΝΑΜΙΚΗ;</a:t>
            </a:r>
            <a:br>
              <a:rPr lang="el-GR" sz="2400" b="1" u="sng" dirty="0" smtClean="0">
                <a:latin typeface="Arial Black" panose="020B0A04020102020204" pitchFamily="34" charset="0"/>
              </a:rPr>
            </a:br>
            <a:r>
              <a:rPr lang="el-GR" sz="2400" b="1" u="sng" dirty="0">
                <a:latin typeface="Arial Black" panose="020B0A04020102020204" pitchFamily="34" charset="0"/>
              </a:rPr>
              <a:t/>
            </a:r>
            <a:br>
              <a:rPr lang="el-GR" sz="2400" b="1" u="sng" dirty="0">
                <a:latin typeface="Arial Black" panose="020B0A04020102020204" pitchFamily="34" charset="0"/>
              </a:rPr>
            </a:br>
            <a:endParaRPr lang="el-GR" sz="2400" b="1" u="sng" dirty="0">
              <a:latin typeface="Arial Black" panose="020B0A04020102020204" pitchFamily="34" charset="0"/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8638" y="1737360"/>
            <a:ext cx="3097690" cy="2079568"/>
          </a:xfrm>
          <a:prstGeom prst="rect">
            <a:avLst/>
          </a:prstGeom>
        </p:spPr>
      </p:pic>
      <p:pic>
        <p:nvPicPr>
          <p:cNvPr id="9" name="Θέση περιεχομένου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41956" y="4139182"/>
            <a:ext cx="3497179" cy="2101648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637" y="4243957"/>
            <a:ext cx="3155341" cy="1941748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956" y="1737360"/>
            <a:ext cx="3497179" cy="21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" y="753228"/>
            <a:ext cx="10836442" cy="1080938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Comic Sans MS" panose="030F0702030302020204" pitchFamily="66" charset="0"/>
              </a:rPr>
              <a:t>Η ΔΙΑΜΟΡΦΩΣΗ ΤΟΥ ΧΑΡΑΚΤΗΡΑ ΓΙΝΕΤΑΙ ΜΕ ΤΗ ΣΥΜΜΕΤΟΧΗ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7520" y="2155030"/>
            <a:ext cx="2857500" cy="2112169"/>
          </a:xfrm>
          <a:prstGeom prst="rect">
            <a:avLst/>
          </a:prstGeo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84512" y="2220452"/>
            <a:ext cx="3272652" cy="204674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73" y="4906275"/>
            <a:ext cx="2619375" cy="174307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4512" y="4836695"/>
            <a:ext cx="3272652" cy="182333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8105" y="2220452"/>
            <a:ext cx="2854625" cy="1934453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2884" y="4906276"/>
            <a:ext cx="2985066" cy="175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8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/>
              <a:t/>
            </a:r>
            <a:br>
              <a:rPr lang="el-GR" b="1" dirty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/>
              <a:t/>
            </a:r>
            <a:br>
              <a:rPr lang="el-GR" b="1" dirty="0"/>
            </a:br>
            <a:r>
              <a:rPr lang="el-GR" b="1" dirty="0" smtClean="0"/>
              <a:t>ΠΟΙΟ ΕΊΝΑΙ ΤΟ ΑΠΟΤΕΛΕΣΜΑ ΜΙΑΣ ΠΕΤΥΧΗΜΕΝΗΣ ΚΟΙΝΩΝΙΚΟΠΟΙΗΣΗΣ;</a:t>
            </a:r>
            <a:br>
              <a:rPr lang="el-GR" b="1" dirty="0" smtClean="0"/>
            </a:br>
            <a:r>
              <a:rPr lang="el-GR" b="1" dirty="0" smtClean="0"/>
              <a:t>« ΦΩΝΗ ΤΗΣ ΣΥΝΕΙΔΗΣΗΣ» </a:t>
            </a:r>
            <a:endParaRPr lang="el-GR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79528" y="159332"/>
            <a:ext cx="3821624" cy="2006352"/>
          </a:xfrm>
          <a:prstGeom prst="rect">
            <a:avLst/>
          </a:prstGeo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6675" y="4231105"/>
            <a:ext cx="2895984" cy="254668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843" y="4231105"/>
            <a:ext cx="2286000" cy="2546686"/>
          </a:xfrm>
          <a:prstGeom prst="rect">
            <a:avLst/>
          </a:prstGeom>
        </p:spPr>
      </p:pic>
      <p:sp>
        <p:nvSpPr>
          <p:cNvPr id="3" name="Κυματισμός 2"/>
          <p:cNvSpPr/>
          <p:nvPr/>
        </p:nvSpPr>
        <p:spPr>
          <a:xfrm>
            <a:off x="1788695" y="489284"/>
            <a:ext cx="2815389" cy="1106905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u="sng" dirty="0" smtClean="0"/>
              <a:t>ΣΥΝΕΙΔΗΣΗ,ΟΡΙΣΜΟΣ</a:t>
            </a:r>
            <a:endParaRPr lang="el-GR" sz="2000" b="1" u="sng" dirty="0"/>
          </a:p>
        </p:txBody>
      </p:sp>
    </p:spTree>
    <p:extLst>
      <p:ext uri="{BB962C8B-B14F-4D97-AF65-F5344CB8AC3E}">
        <p14:creationId xmlns:p14="http://schemas.microsoft.com/office/powerpoint/2010/main" val="245420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ιζόντιος πάπυρος 4"/>
          <p:cNvSpPr/>
          <p:nvPr/>
        </p:nvSpPr>
        <p:spPr>
          <a:xfrm>
            <a:off x="1708484" y="1371601"/>
            <a:ext cx="7868654" cy="360947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ΑΠΌ ΠΟΎ ΦΑΙΝΕΤΑΙ ΠΩΣ Η ΚΟΙΝΩΝΙΚΟΠΟΙΗΣΗ ΕΊΝΑΙ ΜΙΑ ΔΙΑΔΙΚΑΣΙΑ </a:t>
            </a:r>
            <a:r>
              <a:rPr lang="el-GR" b="1" u="sng" dirty="0" smtClean="0"/>
              <a:t>ΑΛΛΗΛΕΠΙΔΡΑΣΗΣ ΑΤΟΜΟΥ ΚΑΙ ΚΟΙΝΩΝΙΑΣ</a:t>
            </a:r>
            <a:r>
              <a:rPr lang="el-GR" dirty="0" smtClean="0"/>
              <a:t>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846073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νασκόπηση">
  <a:themeElements>
    <a:clrScheme name="Ανασκόπηση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1_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Αίθουσα συσκέψεων &quot;Ιόν&quot;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Τομή">
  <a:themeElements>
    <a:clrScheme name="Τομή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Τομή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Τομή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100</TotalTime>
  <Words>96</Words>
  <Application>Microsoft Office PowerPoint</Application>
  <PresentationFormat>Ευρεία οθόνη</PresentationFormat>
  <Paragraphs>15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Century Gothic</vt:lpstr>
      <vt:lpstr>Comic Sans MS</vt:lpstr>
      <vt:lpstr>Wingdings 3</vt:lpstr>
      <vt:lpstr>Ανασκόπηση</vt:lpstr>
      <vt:lpstr>1_Αίθουσα συσκέψεων "Ιόν"</vt:lpstr>
      <vt:lpstr>Τομή</vt:lpstr>
      <vt:lpstr>Παρουσίαση του PowerPoint</vt:lpstr>
      <vt:lpstr>ΟΡΙΣΜΟΣ ΚΟΙΝΩΝΙΚΟΠΟΙΗΣΗΣ</vt:lpstr>
      <vt:lpstr>ΚΆΘΕ ΑΤΟΜΟ ΠΟΥ ΓΕΝΝΙΕΤΑΙ ΔΕΝ ΕΧΕΙ ΔΙΑΜΟΡΦΩΜΕΝΗ ΠΡΟΣΩΠΙΚΟΤΗΤΑ ΚΑΙ ΔΕΝ ΜΠΟΡΕΙ ΝΑ ΣΥΜΜΕΤΕΧΕΙ ΕΞΑΡΧΗΣ ΣΤΗΝ ΚΟΙΝΩΝΙΚΗ ΖΩΗ. Η ΔΙΑΜΟΡΦΩΣΗ ΤΗΣ ΠΡΟΣΩΠΙΚΟΤΗΤΑΣ ΓΙΝΕΤΑΙ ΣΙΓΑ ΣΙΓΑ ΜΕ ΤΗ ΣΥΜΜΕΤΟΧΗ ΣΕ ΚΟΙΝΩΝΙΚΕΣ ΟΜΑΔΕΣ ΚΑΙ ΘΕΣΜΟΥΣ. </vt:lpstr>
      <vt:lpstr>Παρουσίαση του PowerPoint</vt:lpstr>
      <vt:lpstr>Η ΚΟΙΝΩΝΙΚΟΠΟΙΗΣΗ ΕΊΝΑΙ ΔΙΑΔΙΚΑΣΙΑ ΔΥΝΑΜΙΚΗ;  </vt:lpstr>
      <vt:lpstr>Η ΔΙΑΜΟΡΦΩΣΗ ΤΟΥ ΧΑΡΑΚΤΗΡΑ ΓΙΝΕΤΑΙ ΜΕ ΤΗ ΣΥΜΜΕΤΟΧΗ</vt:lpstr>
      <vt:lpstr>    ΠΟΙΟ ΕΊΝΑΙ ΤΟ ΑΠΟΤΕΛΕΣΜΑ ΜΙΑΣ ΠΕΤΥΧΗΜΕΝΗΣ ΚΟΙΝΩΝΙΚΟΠΟΙΗΣΗΣ; « ΦΩΝΗ ΤΗΣ ΣΥΝΕΙΔΗΣΗΣ» 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Στέλλα Κολοβού</dc:creator>
  <cp:lastModifiedBy>Στέλλα Κολοβού</cp:lastModifiedBy>
  <cp:revision>16</cp:revision>
  <dcterms:created xsi:type="dcterms:W3CDTF">2020-11-19T04:05:50Z</dcterms:created>
  <dcterms:modified xsi:type="dcterms:W3CDTF">2020-11-19T13:55:47Z</dcterms:modified>
</cp:coreProperties>
</file>