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426" autoAdjust="0"/>
    <p:restoredTop sz="94660"/>
  </p:normalViewPr>
  <p:slideViewPr>
    <p:cSldViewPr snapToGrid="0">
      <p:cViewPr varScale="1">
        <p:scale>
          <a:sx n="53" d="100"/>
          <a:sy n="53" d="100"/>
        </p:scale>
        <p:origin x="86" y="9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692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961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6714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124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284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1452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2347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4025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07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76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800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79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234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857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375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23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062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8EB8595-3E82-4433-B081-2556B1D2FB3F}" type="datetimeFigureOut">
              <a:rPr lang="el-GR" smtClean="0"/>
              <a:t>26/11/2020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9BD2750-BA4C-4ECC-AAA1-6841645FAA7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478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710118" y="710119"/>
            <a:ext cx="3813243" cy="224709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</a:rPr>
              <a:t>ΤΡΟΠΟΙ ΚΟΙΝΩΝΙΚΟΠΟΙΗΣΗΣ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5729591" y="787940"/>
            <a:ext cx="5241621" cy="5231860"/>
          </a:xfrm>
        </p:spPr>
        <p:txBody>
          <a:bodyPr/>
          <a:lstStyle/>
          <a:p>
            <a:pPr marL="0" indent="0" algn="ctr">
              <a:buNone/>
            </a:pPr>
            <a:endParaRPr lang="el-GR" sz="20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l-GR" sz="2000" b="1" dirty="0" smtClean="0">
                <a:solidFill>
                  <a:srgbClr val="7030A0"/>
                </a:solidFill>
              </a:rPr>
              <a:t>Α. ΕΝΤΟΛΕΣ ΚΑΙ ΣΥΣΤΑΣΕΙΣ</a:t>
            </a:r>
          </a:p>
          <a:p>
            <a:pPr marL="0" indent="0" algn="ctr">
              <a:buNone/>
            </a:pPr>
            <a:r>
              <a:rPr lang="el-GR" sz="2000" b="1" dirty="0" smtClean="0">
                <a:solidFill>
                  <a:srgbClr val="7030A0"/>
                </a:solidFill>
              </a:rPr>
              <a:t>(ΕΠΙΔΟΚΙΜΑΣΙΑ Ή ΑΠΟΔΟΚΙΜΑΣΙΑ)</a:t>
            </a:r>
          </a:p>
          <a:p>
            <a:pPr marL="0" indent="0" algn="ctr">
              <a:buNone/>
            </a:pPr>
            <a:r>
              <a:rPr lang="el-GR" sz="2000" b="1" dirty="0" smtClean="0">
                <a:solidFill>
                  <a:srgbClr val="7030A0"/>
                </a:solidFill>
              </a:rPr>
              <a:t>(ΜΠΡΑΒΟ Ή ΜΑΛΩΜΑ)</a:t>
            </a:r>
          </a:p>
          <a:p>
            <a:pPr marL="0" indent="0" algn="ctr">
              <a:buNone/>
            </a:pPr>
            <a:endParaRPr lang="el-GR" sz="20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ΟΙ ΦΟΡΕΙΣ ΧΡΗΣΙΜΟΠΟΙΟΥΝ ΠΟΛΛΟΥΣ ΤΡΟΠΟΥΣ ΓΙΑ ΝΑ ΜΕΤΑΒΙΒΑΣΟΥΝ ΤΟΥΣ ΚΑΝΟΝΕΣ ,ΤΙΣ ΑΞΙΕΣ,ΤΑ ΠΡΟΤΥΠΑ ΣΥΜΠΕΡΙΦΟΡΑΣ ΣΤΑ ΝΕΑ ΜΕΛΗ ΤΗΣ ΚΟΙΝΩΝΙΑΣ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591" y="2471102"/>
            <a:ext cx="5968891" cy="3990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7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/>
              <a:t> Β. ΤΑΥΤΙΣΗ</a:t>
            </a:r>
            <a:endParaRPr lang="el-GR" b="1" u="sng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ΥΙΟΘΕΤΗΣΗ ΑΠΌ ΤΟ ΠΑΙΔΙ ΚΑΠΟΙΩΝ ΠΡΟΤΥΠΩΝ ΠΟΥ ΠΡΟΒΑΛΛΟΝΤΑΙ ΑΠΌ ΤΗΝ ΚΟΙΝΩΝΙΑ ΚΑΙ ΤΟΥΣ ΦΟΡΕΙΣ ΤΗΣ ΚΑΙ ΤΗΣ ΑΝΤΙΣΤΟΙΧΗΣ ΣΥΜΠΕΡΙΦΟΡΑΣ. Η ΤΑΥΤΙΣΗ ΔΙΝΕΙ ΣΤΟΝ ΑΝΘΡΩΠΟ ΤΗ ΔΥΝΑΤΟΤΗΤΑ ΝΑ ΜΑΘΕΙ ,ΝΑ ΕΚΦΡΑΣΤΕΙ ΚΑΙ ΝΑ ΑΝΑΠΤΥΞΕΙ ΤΗΝ ΑΙΣΘΗΣΗ ΤΟΥ </a:t>
            </a:r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</a:rPr>
              <a:t>«ΕΜΕΙΣ». </a:t>
            </a:r>
            <a:r>
              <a:rPr lang="el-GR" b="1" dirty="0" smtClean="0"/>
              <a:t>ΕΤΣΙΔΗΜΙΟΥΡΓΕΙΤΑΙ ΚΑΠΟΙΑ ΟΜΟΙΟΜΟΡΦΙΑ ΣΤΑ ΜΕΛΗ, ΚΑΙ ΕΞΑΣΦΑΛΙΖΕΤΑΙ </a:t>
            </a:r>
            <a:r>
              <a:rPr lang="el-GR" b="1" u="sng" dirty="0" smtClean="0">
                <a:solidFill>
                  <a:schemeClr val="accent6">
                    <a:lumMod val="50000"/>
                  </a:schemeClr>
                </a:solidFill>
              </a:rPr>
              <a:t>Η ΕΝΟΤΗΤΑ ,Η ΣΥΝΟΧΗ ΚΑΙ Η ΣΥΝΕΧΙΣΗ.</a:t>
            </a:r>
            <a:endParaRPr lang="el-GR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8225"/>
            <a:ext cx="3775014" cy="2094443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960" y="4110682"/>
            <a:ext cx="5496560" cy="2831986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7520" y="4840514"/>
            <a:ext cx="2824480" cy="201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8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/>
              <a:t>Γ. ΚΟΙΝΩΝΙΚΗ ΚΡΙΤΙΚΗ</a:t>
            </a:r>
            <a:endParaRPr lang="el-GR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ΕΝΝΟΟΥΜΕ ΤΗΝ ΑΤΥΠΗ ΕΚΦΡΑΣΗ ( ΘΕΤΙΚΗ Ή ΑΡΗΤΙΚΗ) Π.Χ. ΚΟΥΤΣΟΜΠΟΛΙΟ ΤΗΣ ΚΟΙΝΗΣ ΓΝΩΜΗΣ ΠΡΟΣ ΤΟ ΠΡΟΣΩΠΟ ΜΑΣ.</a:t>
            </a:r>
          </a:p>
          <a:p>
            <a:r>
              <a:rPr lang="el-GR" dirty="0" smtClean="0"/>
              <a:t>ΕΙΤΕ ΤΗΝ ΤΥΠΙΚΗ ΕΠΕΜΒΑΣΗ ΤΩΝ ΘΕΣΜΩΝ ( ΕΠΑΙΝΟ Ή ΠΟΙΝΗ-ΤΙΜΩΡΙΑ)Π.Χ.ΣΧΟΛΕΙΟ</a:t>
            </a:r>
          </a:p>
          <a:p>
            <a:r>
              <a:rPr lang="el-GR" dirty="0" smtClean="0"/>
              <a:t>ΣΤΟΧΟΣ ΤΗΣ ΕΊΝΑΙ ΝΑ ΜΑΣ ΠΑΡΟΤΡΥΝΕΙ Ή ΝΑ ΜΑΣ ΑΠΟΘΑΡΡΥΝΕΙ ΓΙΑ ΤΗΝ ΣΥΜΠΕΡΙΦΟΡΑ ΜΑΣ.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47" y="4429125"/>
            <a:ext cx="2565353" cy="24288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8945"/>
            <a:ext cx="2143125" cy="21431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5038725"/>
            <a:ext cx="2514600" cy="181927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5048033"/>
            <a:ext cx="2514600" cy="1819275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4045" y="5179126"/>
            <a:ext cx="2483402" cy="167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5.4 ΚΟΙΝΩΝΙΚΟΣ ΕΛΕΓΧΟΣ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ΈΝΑ ΣΥΝΟΛΟ ΠΟΙΝΩΝ ΚΑΙ ΕΠΙΒΡΑΒΕΥΣΕΩΝ ΠΟΥ ΕΧΕΙ ΣΤΟΧΟ ΝΑ ΠΡΟΛΑΒΕΙ Ή  ΝΑΕΠΑΝΑΦΕΡΕΙ ΚΑΙ ΝΑ ΔΙΟΡΘΩΣΕΙ ΚΆΘΕ ΣΥΜΠΕΡΙΦΟΡΑ ΑΝΤΙΘΕΤΗ ΜΕ ΤΟΥΣ ΑΠΟΔΕΚΤΟΥΣ ΚΟΙΝΩΝΙΚΟΥΣ ΚΑΝΟΝΕΣ ΚΑΙ ΑΞΙΕΣ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8" y="4634345"/>
            <a:ext cx="4447310" cy="222365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580" y="4634345"/>
            <a:ext cx="3878643" cy="222365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9223" y="4634345"/>
            <a:ext cx="3902777" cy="218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4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ΛΕΙΤΟΥΡΓΙΑ ΚΑΙ ΣΗΜΑΣΙΑ ΤΟΥ ΚΟΙΝΩΝΙΚΟΥ ΕΛΕΓΧΟΥ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2603500"/>
            <a:ext cx="12074236" cy="4254500"/>
          </a:xfrm>
          <a:pattFill prst="dashDnDiag">
            <a:fgClr>
              <a:schemeClr val="accent1"/>
            </a:fgClr>
            <a:bgClr>
              <a:schemeClr val="accent6">
                <a:lumMod val="20000"/>
                <a:lumOff val="80000"/>
              </a:schemeClr>
            </a:bgClr>
          </a:pattFill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</a:rPr>
              <a:t>Ο ΚΟΙΝΩΝΙΚΟΣ ΕΛΕΓΧΟΣ ΜΕ ΤΗΝ ΑΠΟΔΟΧΗ Ή ΤΗΝ ΑΠΟΡΡΙΨΗ, ΜΕ ΤΗΝ ΠΟΙΝΗ Ή ΜΕ ΤΟΝ ΕΠΑΙΝΟ.</a:t>
            </a:r>
          </a:p>
          <a:p>
            <a:pPr marL="0" indent="0">
              <a:buNone/>
            </a:pP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ΜΕΣΩ ΤΟΥ ΚΟΙΝΩΝΙΚΟΥ ΕΛΕΓΧΟΥ ΤΑ ΜΕΛΗ ΜΙΑΣ ΚΟΙΝΩΝΙΑΣ ΤΗ ΣΗΜΑΣΙΑ ΤΩΝ ΚΑΝΟΝΩΝ ΚΑΙ ΤΩΝ ΑΞΙΩΝ ΚΙ ΕΤΣΙ ΕΞΑΣΦΑΛΙΖΕΤΑΙ Η ΣΥΝΟΧΗ ΤΗΣ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53" y="4248581"/>
            <a:ext cx="2505075" cy="223534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655" y="4248582"/>
            <a:ext cx="2828925" cy="21431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0091" y="4248583"/>
            <a:ext cx="228383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6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93618" y="1143000"/>
            <a:ext cx="8250382" cy="583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l-GR" b="1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ΕΡΓΑΣΙΑ/ΔΡΑΣΤΗΡΙΟΤΗΤΑ ΜΑΘΗΜΑΤΟΣ</a:t>
            </a:r>
            <a:endParaRPr lang="el-GR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b="1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ΟΙ </a:t>
            </a:r>
            <a:r>
              <a:rPr lang="el-GR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ΣΥΓΧΡΟΝΕΣ ΚΟΙΝΩΝΙΕΣ ΕΙΝΑΙ ΠΟΛΥΦΩΝΙΚΕΣ ΚΑΙ ΕΠΗΡΕΑΖΟΝΤΑΙ ΟΙ ΝΕΟΙ.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1.ΥΠΑΡΧΟΥΝ ΚΙΝΔΥΝΟΙ ΓΙΑ ΤΗΝ ΟΜΑΛΗ ΚΟΙΝΩΝΙΚΟΠΟΗΣΗ ΤΩΝ ΝΕΩΝ ΜΕ ΤΗΝ ΠΡΟΒΟΛΗ ΠΟΛΛΩΝ ΠΡΟΤΥΠΩΝ;(Π.Χ. ΔΙΑΔΙΚΤΥΟ,ΟΙΚΟΓΕΝΕΙΑ,ΠΑΡΕΕΣ)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ΠΟΙΑ ΤΕΛΙΚΑ ΠΡΟΤΥΠΑ ΥΠΕΡΙΣΧΥΟΥΝ</a:t>
            </a:r>
            <a:r>
              <a:rPr lang="el-GR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600" b="1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600" b="1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600" b="1" dirty="0" smtClean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46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259</Words>
  <Application>Microsoft Office PowerPoint</Application>
  <PresentationFormat>Ευρεία οθόνη</PresentationFormat>
  <Paragraphs>37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Century Gothic</vt:lpstr>
      <vt:lpstr>Times New Roman</vt:lpstr>
      <vt:lpstr>Wingdings 3</vt:lpstr>
      <vt:lpstr>Αίθουσα συσκέψεων "Ιόν"</vt:lpstr>
      <vt:lpstr>ΤΡΟΠΟΙ ΚΟΙΝΩΝΙΚΟΠΟΙΗΣΗΣ  </vt:lpstr>
      <vt:lpstr> Β. ΤΑΥΤΙΣΗ</vt:lpstr>
      <vt:lpstr>Γ. ΚΟΙΝΩΝΙΚΗ ΚΡΙΤΙΚΗ</vt:lpstr>
      <vt:lpstr>5.4 ΚΟΙΝΩΝΙΚΟΣ ΕΛΕΓΧΟΣ</vt:lpstr>
      <vt:lpstr>ΛΕΙΤΟΥΡΓΙΑ ΚΑΙ ΣΗΜΑΣΙΑ ΤΟΥ ΚΟΙΝΩΝΙΚΟΥ ΕΛΕΓΧΟΥ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ΤΡΟΠΟΙ ΚΟΙΝΩΝΙΚΟΠΟΙΗΣΗΣ  </dc:title>
  <dc:creator>Στέλλα Κολοβού</dc:creator>
  <cp:lastModifiedBy>Στέλλα Κολοβού</cp:lastModifiedBy>
  <cp:revision>12</cp:revision>
  <dcterms:created xsi:type="dcterms:W3CDTF">2020-11-24T05:43:24Z</dcterms:created>
  <dcterms:modified xsi:type="dcterms:W3CDTF">2020-11-26T04:25:41Z</dcterms:modified>
</cp:coreProperties>
</file>