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504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88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8727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403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1825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733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90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7985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73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12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25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27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118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954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40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648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121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886AB0-63A6-499B-B09D-A451F10E2265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5EE976-BE0A-4B7B-8E77-78701A6AE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27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6.1.ΚΟΙΝΩΝΙΚΑ ΠΡΟΒΛΗΜΑΤΑ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594418"/>
            <a:ext cx="4617719" cy="2279333"/>
          </a:xfrm>
        </p:spPr>
      </p:pic>
    </p:spTree>
    <p:extLst>
      <p:ext uri="{BB962C8B-B14F-4D97-AF65-F5344CB8AC3E}">
        <p14:creationId xmlns:p14="http://schemas.microsoft.com/office/powerpoint/2010/main" val="29708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" y="1"/>
            <a:ext cx="11686032" cy="1014984"/>
          </a:xfrm>
        </p:spPr>
        <p:txBody>
          <a:bodyPr>
            <a:normAutofit/>
          </a:bodyPr>
          <a:lstStyle/>
          <a:p>
            <a:pPr algn="ctr"/>
            <a:r>
              <a:rPr lang="el-GR" sz="2800" b="1" u="sng" dirty="0" err="1" smtClean="0">
                <a:latin typeface="Arial Black" panose="020B0A04020102020204" pitchFamily="34" charset="0"/>
              </a:rPr>
              <a:t>Προσδιορισμοσ</a:t>
            </a:r>
            <a:r>
              <a:rPr lang="el-GR" sz="2800" b="1" u="sng" dirty="0" smtClean="0">
                <a:latin typeface="Arial Black" panose="020B0A04020102020204" pitchFamily="34" charset="0"/>
              </a:rPr>
              <a:t> των </a:t>
            </a:r>
            <a:r>
              <a:rPr lang="el-GR" sz="2800" b="1" u="sng" dirty="0" err="1" smtClean="0">
                <a:latin typeface="Arial Black" panose="020B0A04020102020204" pitchFamily="34" charset="0"/>
              </a:rPr>
              <a:t>κοινωνικων</a:t>
            </a:r>
            <a:r>
              <a:rPr lang="el-GR" sz="2800" b="1" u="sng" dirty="0" smtClean="0">
                <a:latin typeface="Arial Black" panose="020B0A04020102020204" pitchFamily="34" charset="0"/>
              </a:rPr>
              <a:t> </a:t>
            </a:r>
            <a:r>
              <a:rPr lang="el-GR" sz="2800" b="1" u="sng" dirty="0" err="1" smtClean="0">
                <a:latin typeface="Arial Black" panose="020B0A04020102020204" pitchFamily="34" charset="0"/>
              </a:rPr>
              <a:t>προβληματων</a:t>
            </a:r>
            <a:endParaRPr lang="el-GR" sz="2800" b="1" u="sng" dirty="0">
              <a:latin typeface="Arial Black" panose="020B0A0402010202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-64008" y="1115568"/>
            <a:ext cx="3849624" cy="123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Επηρεάζουν αρνητικά ένα σημαντικό τμήμα του κοινωνικού συνόλου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715966" y="2459736"/>
            <a:ext cx="3657600" cy="178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Παραβιάζουν τις αξίες και τα ιδεώδη του κοινωνικού συνόλου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7488936" y="4367719"/>
            <a:ext cx="4288536" cy="1322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Οφείλονται σε κοινωνικούς και όχι ατομικούς παράγοντες</a:t>
            </a:r>
            <a:endParaRPr lang="el-GR" dirty="0"/>
          </a:p>
        </p:txBody>
      </p:sp>
      <p:sp>
        <p:nvSpPr>
          <p:cNvPr id="8" name="Δεξιό βέλος 7"/>
          <p:cNvSpPr/>
          <p:nvPr/>
        </p:nvSpPr>
        <p:spPr>
          <a:xfrm rot="1677383">
            <a:off x="3136392" y="2080360"/>
            <a:ext cx="1298448" cy="9269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414" y="3667154"/>
            <a:ext cx="1432898" cy="11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1692647" cy="1186774"/>
          </a:xfrm>
        </p:spPr>
        <p:txBody>
          <a:bodyPr>
            <a:normAutofit/>
          </a:bodyPr>
          <a:lstStyle/>
          <a:p>
            <a:pPr algn="ctr"/>
            <a:r>
              <a:rPr lang="el-GR" dirty="0" err="1" smtClean="0"/>
              <a:t>Συνεπειεσ</a:t>
            </a:r>
            <a:r>
              <a:rPr lang="el-GR" dirty="0" smtClean="0"/>
              <a:t> </a:t>
            </a:r>
            <a:r>
              <a:rPr lang="el-GR" dirty="0" err="1" smtClean="0"/>
              <a:t>κοινωνικων</a:t>
            </a:r>
            <a:r>
              <a:rPr lang="el-GR" dirty="0" smtClean="0"/>
              <a:t> </a:t>
            </a:r>
            <a:r>
              <a:rPr lang="el-GR" dirty="0" err="1" smtClean="0"/>
              <a:t>προβληματων</a:t>
            </a:r>
            <a:endParaRPr lang="el-GR" dirty="0"/>
          </a:p>
        </p:txBody>
      </p:sp>
      <p:sp>
        <p:nvSpPr>
          <p:cNvPr id="3" name="Εξάγωνο 2"/>
          <p:cNvSpPr/>
          <p:nvPr/>
        </p:nvSpPr>
        <p:spPr>
          <a:xfrm>
            <a:off x="237744" y="1650492"/>
            <a:ext cx="4105656" cy="337870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Α. ΣΤΟΝ ΑΝΘΡΩΠΟ</a:t>
            </a:r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l-GR" dirty="0" smtClean="0"/>
              <a:t>ΥΓΕΙΑ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l-GR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l-GR" dirty="0" smtClean="0"/>
          </a:p>
          <a:p>
            <a:pPr algn="ctr"/>
            <a:endParaRPr lang="el-GR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l-GR" dirty="0" smtClean="0"/>
              <a:t>ΠΟΙΟΤΗΤΑ ΖΩΗΣ</a:t>
            </a:r>
            <a:endParaRPr lang="el-GR" dirty="0"/>
          </a:p>
        </p:txBody>
      </p:sp>
      <p:sp>
        <p:nvSpPr>
          <p:cNvPr id="4" name="Εξάγωνο 3"/>
          <p:cNvSpPr/>
          <p:nvPr/>
        </p:nvSpPr>
        <p:spPr>
          <a:xfrm>
            <a:off x="6126480" y="1650492"/>
            <a:ext cx="5001768" cy="337870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/>
          </a:p>
          <a:p>
            <a:pPr algn="ctr"/>
            <a:r>
              <a:rPr lang="el-GR" dirty="0" smtClean="0"/>
              <a:t>Β. ΣΤΗΝ ΚΟΙΝΩΝΙΑ</a:t>
            </a:r>
          </a:p>
          <a:p>
            <a:pPr algn="ctr"/>
            <a:endParaRPr lang="el-GR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l-GR" dirty="0" smtClean="0"/>
              <a:t>ΟΙΚΟΝΟΜΙΚΗ (ΑΝΕΡΓΙΑ, ΦΤΩΧΕΙΑ )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l-GR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l-GR" dirty="0" smtClean="0"/>
              <a:t>ΠΟΛΙΤΙΚΗ (ΠΟΛΕΜΟΙ, ΑΝΘΡΩΠΙΝΑ ΔΙΚΑΙΩΜΑΤΑ, ΜΕΤΑΝΑΣΤΕΥΤΙΚΟ)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ΚΟΙΝΩΝΙΚΗ (ΤΡΟΧΑΙΑ, ΑΘΛΗΤΙΚΗ ΒΙΑ</a:t>
            </a:r>
            <a:r>
              <a:rPr lang="el-GR" smtClean="0"/>
              <a:t>, ΠΑΡΑΒΑΤΙΚΟΤΗΤΑ)</a:t>
            </a:r>
            <a:endParaRPr lang="el-GR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l-GR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l-GR" dirty="0" smtClean="0"/>
              <a:t>ΠΕΡΙΒΑΛΛΟΝΤΙΚΗ (ΣΕΙΣΜΟΙ, ΜΟΛΥΝΣΗ)</a:t>
            </a:r>
          </a:p>
          <a:p>
            <a:pPr algn="ctr"/>
            <a:endParaRPr lang="el-GR" dirty="0"/>
          </a:p>
        </p:txBody>
      </p:sp>
      <p:sp>
        <p:nvSpPr>
          <p:cNvPr id="5" name="Αριστερό-δεξιό βέλος 4"/>
          <p:cNvSpPr/>
          <p:nvPr/>
        </p:nvSpPr>
        <p:spPr>
          <a:xfrm>
            <a:off x="4210812" y="3120390"/>
            <a:ext cx="2048256" cy="43891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3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ΣΤΗΒΕΝ ΧΟΚΙΝΓΚ</a:t>
            </a:r>
            <a:endParaRPr lang="el-GR" dirty="0"/>
          </a:p>
        </p:txBody>
      </p:sp>
      <p:sp>
        <p:nvSpPr>
          <p:cNvPr id="3" name="Αστέρι 5 ακτινών 2"/>
          <p:cNvSpPr/>
          <p:nvPr/>
        </p:nvSpPr>
        <p:spPr>
          <a:xfrm>
            <a:off x="2903621" y="2165684"/>
            <a:ext cx="5374105" cy="258277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ΒΙΟΓΡΑΦΙΚΟ</a:t>
            </a:r>
          </a:p>
          <a:p>
            <a:pPr algn="ctr"/>
            <a:r>
              <a:rPr lang="el-GR" smtClean="0"/>
              <a:t>ΤΟΥ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6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8016" y="118873"/>
            <a:ext cx="11539728" cy="1417320"/>
          </a:xfrm>
        </p:spPr>
        <p:txBody>
          <a:bodyPr>
            <a:normAutofit/>
          </a:bodyPr>
          <a:lstStyle/>
          <a:p>
            <a:pPr algn="ctr"/>
            <a:r>
              <a:rPr lang="el-GR" sz="3200" b="1" u="sng" dirty="0" smtClean="0">
                <a:latin typeface="Arial Black" panose="020B0A04020102020204" pitchFamily="34" charset="0"/>
              </a:rPr>
              <a:t>ΟΡΓΑΝΩΣΕΙΣ ΠΟΥ ΔΡΑΣΤΗΡΙΟΠΟΙΟΥΝΤΑΙ ΓΙΑ ΤΗΝ ΕΠΙΛΥΣΗ ΚΟΙΝΩΝΙΚΩΝ ΠΡΟΒΛΗΜΑΤΩΝ</a:t>
            </a:r>
            <a:endParaRPr lang="el-GR" sz="3200" b="1" u="sng" dirty="0">
              <a:latin typeface="Arial Black" panose="020B0A04020102020204" pitchFamily="34" charset="0"/>
            </a:endParaRPr>
          </a:p>
        </p:txBody>
      </p:sp>
      <p:sp>
        <p:nvSpPr>
          <p:cNvPr id="3" name="Διάγραμμα ροής: Διάτρητη ταινία 2"/>
          <p:cNvSpPr/>
          <p:nvPr/>
        </p:nvSpPr>
        <p:spPr>
          <a:xfrm>
            <a:off x="1664208" y="1435608"/>
            <a:ext cx="7882128" cy="42153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UNESCO</a:t>
            </a:r>
          </a:p>
          <a:p>
            <a:pPr algn="ctr"/>
            <a:r>
              <a:rPr lang="el-GR" dirty="0" smtClean="0"/>
              <a:t>ΔΙΕΘΝΗΣ ΑΜΝΗΣΤΙΑ</a:t>
            </a:r>
          </a:p>
          <a:p>
            <a:pPr algn="ctr"/>
            <a:r>
              <a:rPr lang="el-GR" dirty="0" smtClean="0"/>
              <a:t>ΕΡΥΘΡΟΣ ΣΤΑΥΡΟΣ</a:t>
            </a:r>
          </a:p>
          <a:p>
            <a:pPr algn="ctr"/>
            <a:r>
              <a:rPr lang="en-US" dirty="0" smtClean="0"/>
              <a:t>UNICEF</a:t>
            </a:r>
          </a:p>
          <a:p>
            <a:pPr algn="ctr"/>
            <a:r>
              <a:rPr lang="el-GR" dirty="0" smtClean="0"/>
              <a:t>ΓΙΑΤΡΟΙ ΧΩΡΙΣ ΣΥΝΟΡΑ</a:t>
            </a:r>
          </a:p>
          <a:p>
            <a:pPr algn="ctr"/>
            <a:r>
              <a:rPr lang="el-GR" dirty="0" smtClean="0"/>
              <a:t>ΤΟ ΧΑΜΟΓΕΛΟ ΤΟΥ ΠΑΙΔΙΟΥ</a:t>
            </a:r>
          </a:p>
          <a:p>
            <a:pPr algn="ctr"/>
            <a:r>
              <a:rPr lang="el-GR" dirty="0" smtClean="0"/>
              <a:t>ΚΙΒΩΤΟΣ</a:t>
            </a:r>
          </a:p>
          <a:p>
            <a:pPr algn="ctr"/>
            <a:r>
              <a:rPr lang="el-GR" dirty="0" smtClean="0"/>
              <a:t>ΑΠΟΣΤΟΛΗ</a:t>
            </a: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40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ρια εκδήλωση">
  <a:themeElements>
    <a:clrScheme name="Κύρια εκδήλωση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Κύρια εκδήλωση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Κύρια εκδήλωση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TM04033927[[fn=Κύρια εκδήλωση]]</Template>
  <TotalTime>74</TotalTime>
  <Words>101</Words>
  <Application>Microsoft Office PowerPoint</Application>
  <PresentationFormat>Ευρεία οθόνη</PresentationFormat>
  <Paragraphs>37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Impact</vt:lpstr>
      <vt:lpstr>Wingdings</vt:lpstr>
      <vt:lpstr>Κύρια εκδήλωση</vt:lpstr>
      <vt:lpstr>6.1.ΚΟΙΝΩΝΙΚΑ ΠΡΟΒΛΗΜΑΤΑ</vt:lpstr>
      <vt:lpstr>Προσδιορισμοσ των κοινωνικων προβληματων</vt:lpstr>
      <vt:lpstr>Συνεπειεσ κοινωνικων προβληματων</vt:lpstr>
      <vt:lpstr>ΣΤΗΒΕΝ ΧΟΚΙΝΓΚ</vt:lpstr>
      <vt:lpstr>ΟΡΓΑΝΩΣΕΙΣ ΠΟΥ ΔΡΑΣΤΗΡΙΟΠΟΙΟΥΝΤΑΙ ΓΙΑ ΤΗΝ ΕΠΙΛΥΣΗ ΚΟΙΝΩΝΙΚΩΝ ΠΡΟΒΛΗΜΑΤΩΝ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6.1.ΚΟΙΝΩΝΙΚΑ ΠΡΟΒΛΗΜΑΤΑ</dc:title>
  <dc:creator>Στέλλα Κολοβού</dc:creator>
  <cp:lastModifiedBy>Στέλλα Κολοβού</cp:lastModifiedBy>
  <cp:revision>12</cp:revision>
  <dcterms:created xsi:type="dcterms:W3CDTF">2020-03-25T09:52:17Z</dcterms:created>
  <dcterms:modified xsi:type="dcterms:W3CDTF">2020-12-03T19:42:12Z</dcterms:modified>
</cp:coreProperties>
</file>