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99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93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20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1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3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89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20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11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40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38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22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2ACD-6399-4FE0-8C8B-784E529537E9}" type="datetimeFigureOut">
              <a:rPr lang="el-GR" smtClean="0"/>
              <a:t>11/12/2020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4253-498D-4205-906A-0E3671B812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77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7713" y="-433388"/>
            <a:ext cx="13687425" cy="77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296" y="-466725"/>
            <a:ext cx="13716000" cy="77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375" y="-457200"/>
            <a:ext cx="1362075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950" y="-447675"/>
            <a:ext cx="13677900" cy="77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82295"/>
            <a:ext cx="12192000" cy="1772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000" b="1" dirty="0" smtClean="0">
                <a:latin typeface="Arial Black" panose="020B0A04020102020204" pitchFamily="34" charset="0"/>
              </a:rPr>
              <a:t>6.2.ΑΙΤΙΑ &amp; ΑΝΤΙΜΕΤΩΠΙΣΗ ΚΟΙΝΩΝΙΚΩΝ ΠΡΟΒΛΗΜΑΤΩΝ ΒΑΣΙΚΕΣ ΕΝΝΟΙΕΣ: ΚΟΙΝΩΝΙΚΗ ΑΝΙΣΟΤΗΤΑ,ΚΟΙΝΩΝΙΚΗ ΜΕΤΑΒΟΛΗ,ΝΟΟΤΡΟΠΙΑ, ΚΟΙΝΩΝΙΚΗ ΠΟΛΙΤΙΚΗ,Μ.Κ.Ο.,ΔΙΕΘΝΕΙΣ ΟΡΓΑΝΙΣΜΟΙ</a:t>
            </a:r>
            <a:endParaRPr lang="el-GR" sz="2000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82296" y="1690690"/>
            <a:ext cx="12274296" cy="507587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Οριζόντιος πάπυρος 3"/>
          <p:cNvSpPr/>
          <p:nvPr/>
        </p:nvSpPr>
        <p:spPr>
          <a:xfrm>
            <a:off x="228600" y="1690689"/>
            <a:ext cx="11612880" cy="485641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Κ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UAAN TZU 4os -3os </a:t>
            </a:r>
            <a:r>
              <a:rPr lang="el-G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π.χ.</a:t>
            </a:r>
          </a:p>
          <a:p>
            <a:pPr algn="ctr"/>
            <a:endParaRPr lang="el-G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l-G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«Αν σκέφτεσαι ένα χρόνο μπροστά –φύτεψε σπόρους</a:t>
            </a:r>
          </a:p>
          <a:p>
            <a:pPr algn="ctr"/>
            <a:endParaRPr lang="el-G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l-G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Αν σκ</a:t>
            </a:r>
            <a: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έ</a:t>
            </a:r>
            <a:r>
              <a:rPr lang="el-G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φτεσαι  δέκα χρόνια μπροστά- φύτεψε ένα δέντρο</a:t>
            </a:r>
          </a:p>
          <a:p>
            <a:pPr algn="ctr"/>
            <a:endParaRPr lang="el-G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l-G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Αν σκέφτεσαι εκατό χρόνια μπροστά –μόρφωσε το λαό»</a:t>
            </a:r>
          </a:p>
        </p:txBody>
      </p:sp>
    </p:spTree>
    <p:extLst>
      <p:ext uri="{BB962C8B-B14F-4D97-AF65-F5344CB8AC3E}">
        <p14:creationId xmlns:p14="http://schemas.microsoft.com/office/powerpoint/2010/main" val="15736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u="sng" dirty="0" smtClean="0">
                <a:latin typeface="Arial Black" panose="020B0A04020102020204" pitchFamily="34" charset="0"/>
              </a:rPr>
              <a:t>Οικοσύστημα</a:t>
            </a:r>
            <a:endParaRPr lang="el-GR" b="1" u="sng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90687"/>
            <a:ext cx="12121896" cy="516731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Βιοτικά</a:t>
            </a:r>
          </a:p>
          <a:p>
            <a:pPr marL="0" indent="0">
              <a:buNone/>
            </a:pPr>
            <a:r>
              <a:rPr lang="el-GR" dirty="0" smtClean="0"/>
              <a:t>Αβιοτικά</a:t>
            </a:r>
          </a:p>
          <a:p>
            <a:pPr marL="0" indent="0">
              <a:buNone/>
            </a:pPr>
            <a:r>
              <a:rPr lang="el-GR" dirty="0" err="1" smtClean="0"/>
              <a:t>Στένοικος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Εύροικος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17" y="1690687"/>
            <a:ext cx="3787522" cy="214064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698" y="4812601"/>
            <a:ext cx="2727198" cy="204539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98" y="1690684"/>
            <a:ext cx="2857500" cy="214065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12601"/>
            <a:ext cx="3073684" cy="204539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970" y="4812600"/>
            <a:ext cx="2705100" cy="204539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909" y="4812600"/>
            <a:ext cx="3028950" cy="204539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00" y="1690685"/>
            <a:ext cx="2314194" cy="21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271248" cy="182562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« ΣΚΕΨΟΥ ΠΛΑΝΗΤΙΚΑ ΚΑΙ ΔΡΑΣΕ ΤΟΠΙΚΑ»</a:t>
            </a:r>
            <a:endParaRPr lang="el-G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25624"/>
            <a:ext cx="12271248" cy="5032375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Καρδιά 3"/>
          <p:cNvSpPr/>
          <p:nvPr/>
        </p:nvSpPr>
        <p:spPr>
          <a:xfrm>
            <a:off x="2368296" y="2496312"/>
            <a:ext cx="6163056" cy="4160520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ΠΩΣ ΜΠΟΡΕΙΤΕ ΝΑ ΣΥΜΒΑΛΛΕΤΕ ΣΤΗ ΔΙΑΤΗΡΗΣΗ ΤΟΥ ΟΙΚΟΣΥΣΤΗΜΑΤΟΣ  ;</a:t>
            </a:r>
          </a:p>
          <a:p>
            <a:pPr algn="ctr"/>
            <a:r>
              <a:rPr lang="el-GR" dirty="0" smtClean="0"/>
              <a:t>ΠΟΙΟ ΤΡΟΠΟ ΖΩΗΣ ΠΡΕΠΕΙ ΝΑ ΥΙΟΘΕΤΗΣΕΤΕ;</a:t>
            </a:r>
          </a:p>
          <a:p>
            <a:pPr algn="ctr"/>
            <a:r>
              <a:rPr lang="el-GR" dirty="0" smtClean="0"/>
              <a:t>ΠΟΙΕΣ ΔΡΑΣΕΙΣ ΠΡΕΠΕΙ ΝΑ ΚΑΝΕΤΕ;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2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</Words>
  <Application>Microsoft Office PowerPoint</Application>
  <PresentationFormat>Ευρεία οθόνη</PresentationFormat>
  <Paragraphs>17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6.2.ΑΙΤΙΑ &amp; ΑΝΤΙΜΕΤΩΠΙΣΗ ΚΟΙΝΩΝΙΚΩΝ ΠΡΟΒΛΗΜΑΤΩΝ ΒΑΣΙΚΕΣ ΕΝΝΟΙΕΣ: ΚΟΙΝΩΝΙΚΗ ΑΝΙΣΟΤΗΤΑ,ΚΟΙΝΩΝΙΚΗ ΜΕΤΑΒΟΛΗ,ΝΟΟΤΡΟΠΙΑ, ΚΟΙΝΩΝΙΚΗ ΠΟΛΙΤΙΚΗ,Μ.Κ.Ο.,ΔΙΕΘΝΕΙΣ ΟΡΓΑΝΙΣΜΟΙ</vt:lpstr>
      <vt:lpstr>Οικοσύστημα</vt:lpstr>
      <vt:lpstr>« ΣΚΕΨΟΥ ΠΛΑΝΗΤΙΚΑ ΚΑΙ ΔΡΑΣΕ ΤΟΠΙΚΑ»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6.2.ΑΙΤΙΑ &amp; ΑΝΤΙΜΕΤΩΠΙΣΗ ΚΟΙΝΩΝΙΚΩΝ ΠΡΟΒΛΗΜΑΤΩΝ ΒΑΣΙΚΕΣ ΕΝΝΟΙΕΣ: ΚΟΙΝΩΝΙΚΗ ΑΝΙΣΟΤΗΤΑ,ΚΟΙΝΩΝΙΚΗ ΜΕΤΑΒΟΛΗ,ΝΟΟΤΡΟΠΙΑ, ΚΟΙΝΩΝΙΚΗ ΠΟΛΙΤΙΚΗ,Μ.Κ.Ο.,ΔΙΕΘΝΕΙΣ ΟΡΓΑΝΙΣΜΟ</dc:title>
  <dc:creator>Στέλλα Κολοβού</dc:creator>
  <cp:lastModifiedBy>Στέλλα Κολοβού</cp:lastModifiedBy>
  <cp:revision>9</cp:revision>
  <dcterms:created xsi:type="dcterms:W3CDTF">2020-12-11T04:12:57Z</dcterms:created>
  <dcterms:modified xsi:type="dcterms:W3CDTF">2020-12-11T04:59:27Z</dcterms:modified>
</cp:coreProperties>
</file>