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5F2821-2A3A-4AD2-8734-43E9B3571F14}" v="218" dt="2023-02-23T01:27:18.567"/>
    <p1510:client id="{D85A72BB-26F7-4459-87C1-9A517419D1A6}" v="115" dt="2023-02-22T20:55:51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Alexandra" userId="b1338d959b5e2ad5" providerId="Windows Live" clId="Web-{645F2821-2A3A-4AD2-8734-43E9B3571F14}"/>
    <pc:docChg chg="addSld delSld modSld sldOrd">
      <pc:chgData name="Alexandra Alexandra" userId="b1338d959b5e2ad5" providerId="Windows Live" clId="Web-{645F2821-2A3A-4AD2-8734-43E9B3571F14}" dt="2023-02-23T01:27:18.567" v="200"/>
      <pc:docMkLst>
        <pc:docMk/>
      </pc:docMkLst>
      <pc:sldChg chg="modSp">
        <pc:chgData name="Alexandra Alexandra" userId="b1338d959b5e2ad5" providerId="Windows Live" clId="Web-{645F2821-2A3A-4AD2-8734-43E9B3571F14}" dt="2023-02-22T22:11:06.142" v="3" actId="20577"/>
        <pc:sldMkLst>
          <pc:docMk/>
          <pc:sldMk cId="1966851865" sldId="259"/>
        </pc:sldMkLst>
        <pc:spChg chg="mod">
          <ac:chgData name="Alexandra Alexandra" userId="b1338d959b5e2ad5" providerId="Windows Live" clId="Web-{645F2821-2A3A-4AD2-8734-43E9B3571F14}" dt="2023-02-22T22:11:06.142" v="3" actId="20577"/>
          <ac:spMkLst>
            <pc:docMk/>
            <pc:sldMk cId="1966851865" sldId="259"/>
            <ac:spMk id="3" creationId="{EF845578-AEDA-3A42-1CC4-B4263A9947FA}"/>
          </ac:spMkLst>
        </pc:spChg>
      </pc:sldChg>
      <pc:sldChg chg="addSp modSp">
        <pc:chgData name="Alexandra Alexandra" userId="b1338d959b5e2ad5" providerId="Windows Live" clId="Web-{645F2821-2A3A-4AD2-8734-43E9B3571F14}" dt="2023-02-22T23:32:23.185" v="57" actId="14100"/>
        <pc:sldMkLst>
          <pc:docMk/>
          <pc:sldMk cId="683456638" sldId="261"/>
        </pc:sldMkLst>
        <pc:spChg chg="add mod">
          <ac:chgData name="Alexandra Alexandra" userId="b1338d959b5e2ad5" providerId="Windows Live" clId="Web-{645F2821-2A3A-4AD2-8734-43E9B3571F14}" dt="2023-02-22T23:32:23.185" v="57" actId="14100"/>
          <ac:spMkLst>
            <pc:docMk/>
            <pc:sldMk cId="683456638" sldId="261"/>
            <ac:spMk id="4" creationId="{A14E85F9-D1CA-4ADA-E24D-779EDD731258}"/>
          </ac:spMkLst>
        </pc:spChg>
        <pc:picChg chg="mod">
          <ac:chgData name="Alexandra Alexandra" userId="b1338d959b5e2ad5" providerId="Windows Live" clId="Web-{645F2821-2A3A-4AD2-8734-43E9B3571F14}" dt="2023-02-22T22:11:14.783" v="4" actId="1076"/>
          <ac:picMkLst>
            <pc:docMk/>
            <pc:sldMk cId="683456638" sldId="261"/>
            <ac:picMk id="5" creationId="{A6A1BB3D-400B-B70C-2CBC-0444A3F1F863}"/>
          </ac:picMkLst>
        </pc:picChg>
      </pc:sldChg>
      <pc:sldChg chg="addSp delSp modSp new ord">
        <pc:chgData name="Alexandra Alexandra" userId="b1338d959b5e2ad5" providerId="Windows Live" clId="Web-{645F2821-2A3A-4AD2-8734-43E9B3571F14}" dt="2023-02-23T01:26:59.363" v="199" actId="14100"/>
        <pc:sldMkLst>
          <pc:docMk/>
          <pc:sldMk cId="3127917400" sldId="262"/>
        </pc:sldMkLst>
        <pc:spChg chg="mod">
          <ac:chgData name="Alexandra Alexandra" userId="b1338d959b5e2ad5" providerId="Windows Live" clId="Web-{645F2821-2A3A-4AD2-8734-43E9B3571F14}" dt="2023-02-23T01:25:36.454" v="186" actId="1076"/>
          <ac:spMkLst>
            <pc:docMk/>
            <pc:sldMk cId="3127917400" sldId="262"/>
            <ac:spMk id="2" creationId="{5CF01B71-9C72-F8CD-F0D3-3523A45E4725}"/>
          </ac:spMkLst>
        </pc:spChg>
        <pc:spChg chg="add del mod">
          <ac:chgData name="Alexandra Alexandra" userId="b1338d959b5e2ad5" providerId="Windows Live" clId="Web-{645F2821-2A3A-4AD2-8734-43E9B3571F14}" dt="2023-02-22T23:20:26.977" v="28" actId="14100"/>
          <ac:spMkLst>
            <pc:docMk/>
            <pc:sldMk cId="3127917400" sldId="262"/>
            <ac:spMk id="3" creationId="{E8BDB69D-61FA-07DF-1B43-F2885F5FEFAB}"/>
          </ac:spMkLst>
        </pc:spChg>
        <pc:spChg chg="del">
          <ac:chgData name="Alexandra Alexandra" userId="b1338d959b5e2ad5" providerId="Windows Live" clId="Web-{645F2821-2A3A-4AD2-8734-43E9B3571F14}" dt="2023-02-23T01:25:16.548" v="179"/>
          <ac:spMkLst>
            <pc:docMk/>
            <pc:sldMk cId="3127917400" sldId="262"/>
            <ac:spMk id="4" creationId="{8107BF6E-923C-25DC-2D94-03C1EB14BC8E}"/>
          </ac:spMkLst>
        </pc:spChg>
        <pc:graphicFrameChg chg="add del mod ord modGraphic">
          <ac:chgData name="Alexandra Alexandra" userId="b1338d959b5e2ad5" providerId="Windows Live" clId="Web-{645F2821-2A3A-4AD2-8734-43E9B3571F14}" dt="2023-02-22T23:17:46.091" v="16"/>
          <ac:graphicFrameMkLst>
            <pc:docMk/>
            <pc:sldMk cId="3127917400" sldId="262"/>
            <ac:graphicFrameMk id="5" creationId="{12772642-D316-4D86-E65C-1B643D62E158}"/>
          </ac:graphicFrameMkLst>
        </pc:graphicFrameChg>
        <pc:picChg chg="add mod">
          <ac:chgData name="Alexandra Alexandra" userId="b1338d959b5e2ad5" providerId="Windows Live" clId="Web-{645F2821-2A3A-4AD2-8734-43E9B3571F14}" dt="2023-02-23T01:25:38.550" v="187" actId="1076"/>
          <ac:picMkLst>
            <pc:docMk/>
            <pc:sldMk cId="3127917400" sldId="262"/>
            <ac:picMk id="5" creationId="{B622DF47-992A-6A76-69BE-D621F4F7E6A0}"/>
          </ac:picMkLst>
        </pc:picChg>
        <pc:picChg chg="add mod">
          <ac:chgData name="Alexandra Alexandra" userId="b1338d959b5e2ad5" providerId="Windows Live" clId="Web-{645F2821-2A3A-4AD2-8734-43E9B3571F14}" dt="2023-02-23T01:26:52.051" v="197" actId="14100"/>
          <ac:picMkLst>
            <pc:docMk/>
            <pc:sldMk cId="3127917400" sldId="262"/>
            <ac:picMk id="7" creationId="{8453D516-212D-A499-2998-B7414B5C962B}"/>
          </ac:picMkLst>
        </pc:picChg>
        <pc:cxnChg chg="add mod">
          <ac:chgData name="Alexandra Alexandra" userId="b1338d959b5e2ad5" providerId="Windows Live" clId="Web-{645F2821-2A3A-4AD2-8734-43E9B3571F14}" dt="2023-02-23T01:26:18.331" v="194"/>
          <ac:cxnSpMkLst>
            <pc:docMk/>
            <pc:sldMk cId="3127917400" sldId="262"/>
            <ac:cxnSpMk id="6" creationId="{8D509E85-692C-D4A8-2570-F342E27F5139}"/>
          </ac:cxnSpMkLst>
        </pc:cxnChg>
        <pc:cxnChg chg="add mod">
          <ac:chgData name="Alexandra Alexandra" userId="b1338d959b5e2ad5" providerId="Windows Live" clId="Web-{645F2821-2A3A-4AD2-8734-43E9B3571F14}" dt="2023-02-23T01:26:59.363" v="199" actId="14100"/>
          <ac:cxnSpMkLst>
            <pc:docMk/>
            <pc:sldMk cId="3127917400" sldId="262"/>
            <ac:cxnSpMk id="8" creationId="{D373160A-C6CF-9FFA-B745-933B9022AA2F}"/>
          </ac:cxnSpMkLst>
        </pc:cxnChg>
      </pc:sldChg>
      <pc:sldChg chg="delSp modSp new ord">
        <pc:chgData name="Alexandra Alexandra" userId="b1338d959b5e2ad5" providerId="Windows Live" clId="Web-{645F2821-2A3A-4AD2-8734-43E9B3571F14}" dt="2023-02-23T01:27:18.567" v="200"/>
        <pc:sldMkLst>
          <pc:docMk/>
          <pc:sldMk cId="3335665247" sldId="263"/>
        </pc:sldMkLst>
        <pc:spChg chg="mod">
          <ac:chgData name="Alexandra Alexandra" userId="b1338d959b5e2ad5" providerId="Windows Live" clId="Web-{645F2821-2A3A-4AD2-8734-43E9B3571F14}" dt="2023-02-22T23:33:40.690" v="75" actId="20577"/>
          <ac:spMkLst>
            <pc:docMk/>
            <pc:sldMk cId="3335665247" sldId="263"/>
            <ac:spMk id="2" creationId="{CFB36FE4-2AC5-0172-4DCC-A5A572B1347D}"/>
          </ac:spMkLst>
        </pc:spChg>
        <pc:spChg chg="mod">
          <ac:chgData name="Alexandra Alexandra" userId="b1338d959b5e2ad5" providerId="Windows Live" clId="Web-{645F2821-2A3A-4AD2-8734-43E9B3571F14}" dt="2023-02-22T23:36:12.577" v="88" actId="14100"/>
          <ac:spMkLst>
            <pc:docMk/>
            <pc:sldMk cId="3335665247" sldId="263"/>
            <ac:spMk id="3" creationId="{1069D4D5-FDD1-53BE-B890-0A549A9B9A82}"/>
          </ac:spMkLst>
        </pc:spChg>
        <pc:spChg chg="del">
          <ac:chgData name="Alexandra Alexandra" userId="b1338d959b5e2ad5" providerId="Windows Live" clId="Web-{645F2821-2A3A-4AD2-8734-43E9B3571F14}" dt="2023-02-23T01:27:18.567" v="200"/>
          <ac:spMkLst>
            <pc:docMk/>
            <pc:sldMk cId="3335665247" sldId="263"/>
            <ac:spMk id="4" creationId="{8F55946A-8EE2-1D21-A918-633D9E210D6B}"/>
          </ac:spMkLst>
        </pc:spChg>
      </pc:sldChg>
      <pc:sldChg chg="addSp delSp modSp add replId">
        <pc:chgData name="Alexandra Alexandra" userId="b1338d959b5e2ad5" providerId="Windows Live" clId="Web-{645F2821-2A3A-4AD2-8734-43E9B3571F14}" dt="2023-02-23T01:19:35.911" v="154" actId="20577"/>
        <pc:sldMkLst>
          <pc:docMk/>
          <pc:sldMk cId="3975562659" sldId="264"/>
        </pc:sldMkLst>
        <pc:spChg chg="mod">
          <ac:chgData name="Alexandra Alexandra" userId="b1338d959b5e2ad5" providerId="Windows Live" clId="Web-{645F2821-2A3A-4AD2-8734-43E9B3571F14}" dt="2023-02-23T01:17:03.296" v="123" actId="14100"/>
          <ac:spMkLst>
            <pc:docMk/>
            <pc:sldMk cId="3975562659" sldId="264"/>
            <ac:spMk id="2" creationId="{CFB36FE4-2AC5-0172-4DCC-A5A572B1347D}"/>
          </ac:spMkLst>
        </pc:spChg>
        <pc:spChg chg="mod">
          <ac:chgData name="Alexandra Alexandra" userId="b1338d959b5e2ad5" providerId="Windows Live" clId="Web-{645F2821-2A3A-4AD2-8734-43E9B3571F14}" dt="2023-02-23T01:19:35.911" v="154" actId="20577"/>
          <ac:spMkLst>
            <pc:docMk/>
            <pc:sldMk cId="3975562659" sldId="264"/>
            <ac:spMk id="3" creationId="{1069D4D5-FDD1-53BE-B890-0A549A9B9A82}"/>
          </ac:spMkLst>
        </pc:spChg>
        <pc:spChg chg="del">
          <ac:chgData name="Alexandra Alexandra" userId="b1338d959b5e2ad5" providerId="Windows Live" clId="Web-{645F2821-2A3A-4AD2-8734-43E9B3571F14}" dt="2023-02-23T00:10:58.136" v="94"/>
          <ac:spMkLst>
            <pc:docMk/>
            <pc:sldMk cId="3975562659" sldId="264"/>
            <ac:spMk id="4" creationId="{8F55946A-8EE2-1D21-A918-633D9E210D6B}"/>
          </ac:spMkLst>
        </pc:spChg>
        <pc:spChg chg="add mod">
          <ac:chgData name="Alexandra Alexandra" userId="b1338d959b5e2ad5" providerId="Windows Live" clId="Web-{645F2821-2A3A-4AD2-8734-43E9B3571F14}" dt="2023-02-23T00:25:30.546" v="101" actId="14100"/>
          <ac:spMkLst>
            <pc:docMk/>
            <pc:sldMk cId="3975562659" sldId="264"/>
            <ac:spMk id="5" creationId="{02ABFE60-A445-BD46-0B11-A1AA1759834C}"/>
          </ac:spMkLst>
        </pc:spChg>
        <pc:spChg chg="add del mod">
          <ac:chgData name="Alexandra Alexandra" userId="b1338d959b5e2ad5" providerId="Windows Live" clId="Web-{645F2821-2A3A-4AD2-8734-43E9B3571F14}" dt="2023-02-23T00:25:54.203" v="108"/>
          <ac:spMkLst>
            <pc:docMk/>
            <pc:sldMk cId="3975562659" sldId="264"/>
            <ac:spMk id="6" creationId="{A3889BAF-7241-CBD6-209D-E22A93868B67}"/>
          </ac:spMkLst>
        </pc:spChg>
        <pc:spChg chg="add mod">
          <ac:chgData name="Alexandra Alexandra" userId="b1338d959b5e2ad5" providerId="Windows Live" clId="Web-{645F2821-2A3A-4AD2-8734-43E9B3571F14}" dt="2023-02-23T00:26:23.516" v="111" actId="1076"/>
          <ac:spMkLst>
            <pc:docMk/>
            <pc:sldMk cId="3975562659" sldId="264"/>
            <ac:spMk id="7" creationId="{4A254936-5E2F-0044-4187-41A65B509238}"/>
          </ac:spMkLst>
        </pc:spChg>
      </pc:sldChg>
      <pc:sldChg chg="delSp modSp add replId">
        <pc:chgData name="Alexandra Alexandra" userId="b1338d959b5e2ad5" providerId="Windows Live" clId="Web-{645F2821-2A3A-4AD2-8734-43E9B3571F14}" dt="2023-02-23T01:20:01.005" v="161" actId="20577"/>
        <pc:sldMkLst>
          <pc:docMk/>
          <pc:sldMk cId="34771316" sldId="265"/>
        </pc:sldMkLst>
        <pc:spChg chg="mod">
          <ac:chgData name="Alexandra Alexandra" userId="b1338d959b5e2ad5" providerId="Windows Live" clId="Web-{645F2821-2A3A-4AD2-8734-43E9B3571F14}" dt="2023-02-23T01:19:44.739" v="155" actId="14100"/>
          <ac:spMkLst>
            <pc:docMk/>
            <pc:sldMk cId="34771316" sldId="265"/>
            <ac:spMk id="2" creationId="{CFB36FE4-2AC5-0172-4DCC-A5A572B1347D}"/>
          </ac:spMkLst>
        </pc:spChg>
        <pc:spChg chg="mod">
          <ac:chgData name="Alexandra Alexandra" userId="b1338d959b5e2ad5" providerId="Windows Live" clId="Web-{645F2821-2A3A-4AD2-8734-43E9B3571F14}" dt="2023-02-23T01:20:01.005" v="161" actId="20577"/>
          <ac:spMkLst>
            <pc:docMk/>
            <pc:sldMk cId="34771316" sldId="265"/>
            <ac:spMk id="3" creationId="{1069D4D5-FDD1-53BE-B890-0A549A9B9A82}"/>
          </ac:spMkLst>
        </pc:spChg>
        <pc:spChg chg="del">
          <ac:chgData name="Alexandra Alexandra" userId="b1338d959b5e2ad5" providerId="Windows Live" clId="Web-{645F2821-2A3A-4AD2-8734-43E9B3571F14}" dt="2023-02-23T01:17:31.891" v="138"/>
          <ac:spMkLst>
            <pc:docMk/>
            <pc:sldMk cId="34771316" sldId="265"/>
            <ac:spMk id="5" creationId="{02ABFE60-A445-BD46-0B11-A1AA1759834C}"/>
          </ac:spMkLst>
        </pc:spChg>
        <pc:spChg chg="del">
          <ac:chgData name="Alexandra Alexandra" userId="b1338d959b5e2ad5" providerId="Windows Live" clId="Web-{645F2821-2A3A-4AD2-8734-43E9B3571F14}" dt="2023-02-23T01:17:33.703" v="139"/>
          <ac:spMkLst>
            <pc:docMk/>
            <pc:sldMk cId="34771316" sldId="265"/>
            <ac:spMk id="7" creationId="{4A254936-5E2F-0044-4187-41A65B509238}"/>
          </ac:spMkLst>
        </pc:spChg>
      </pc:sldChg>
      <pc:sldChg chg="add del ord replId">
        <pc:chgData name="Alexandra Alexandra" userId="b1338d959b5e2ad5" providerId="Windows Live" clId="Web-{645F2821-2A3A-4AD2-8734-43E9B3571F14}" dt="2023-02-23T01:17:22.453" v="128"/>
        <pc:sldMkLst>
          <pc:docMk/>
          <pc:sldMk cId="3451416867" sldId="265"/>
        </pc:sldMkLst>
      </pc:sldChg>
      <pc:sldChg chg="addSp modSp add replId">
        <pc:chgData name="Alexandra Alexandra" userId="b1338d959b5e2ad5" providerId="Windows Live" clId="Web-{645F2821-2A3A-4AD2-8734-43E9B3571F14}" dt="2023-02-23T01:24:18.952" v="178"/>
        <pc:sldMkLst>
          <pc:docMk/>
          <pc:sldMk cId="3347927755" sldId="266"/>
        </pc:sldMkLst>
        <pc:spChg chg="mod">
          <ac:chgData name="Alexandra Alexandra" userId="b1338d959b5e2ad5" providerId="Windows Live" clId="Web-{645F2821-2A3A-4AD2-8734-43E9B3571F14}" dt="2023-02-23T01:20:56.742" v="166" actId="14100"/>
          <ac:spMkLst>
            <pc:docMk/>
            <pc:sldMk cId="3347927755" sldId="266"/>
            <ac:spMk id="2" creationId="{CFB36FE4-2AC5-0172-4DCC-A5A572B1347D}"/>
          </ac:spMkLst>
        </pc:spChg>
        <pc:spChg chg="mod">
          <ac:chgData name="Alexandra Alexandra" userId="b1338d959b5e2ad5" providerId="Windows Live" clId="Web-{645F2821-2A3A-4AD2-8734-43E9B3571F14}" dt="2023-02-23T01:21:14.617" v="171" actId="20577"/>
          <ac:spMkLst>
            <pc:docMk/>
            <pc:sldMk cId="3347927755" sldId="266"/>
            <ac:spMk id="3" creationId="{1069D4D5-FDD1-53BE-B890-0A549A9B9A82}"/>
          </ac:spMkLst>
        </pc:spChg>
        <pc:spChg chg="add mod ord">
          <ac:chgData name="Alexandra Alexandra" userId="b1338d959b5e2ad5" providerId="Windows Live" clId="Web-{645F2821-2A3A-4AD2-8734-43E9B3571F14}" dt="2023-02-23T01:24:18.952" v="178"/>
          <ac:spMkLst>
            <pc:docMk/>
            <pc:sldMk cId="3347927755" sldId="266"/>
            <ac:spMk id="4" creationId="{530CFEF1-49C1-B0F2-7A5E-1260C8711E88}"/>
          </ac:spMkLst>
        </pc:spChg>
      </pc:sldChg>
    </pc:docChg>
  </pc:docChgLst>
  <pc:docChgLst>
    <pc:chgData name="Alexandra Alexandra" userId="b1338d959b5e2ad5" providerId="Windows Live" clId="Web-{D85A72BB-26F7-4459-87C1-9A517419D1A6}"/>
    <pc:docChg chg="addSld modSld addMainMaster delMainMaster">
      <pc:chgData name="Alexandra Alexandra" userId="b1338d959b5e2ad5" providerId="Windows Live" clId="Web-{D85A72BB-26F7-4459-87C1-9A517419D1A6}" dt="2023-02-22T20:55:51.854" v="142" actId="1076"/>
      <pc:docMkLst>
        <pc:docMk/>
      </pc:docMkLst>
      <pc:sldChg chg="addSp modSp mod setBg modClrScheme chgLayout">
        <pc:chgData name="Alexandra Alexandra" userId="b1338d959b5e2ad5" providerId="Windows Live" clId="Web-{D85A72BB-26F7-4459-87C1-9A517419D1A6}" dt="2023-02-22T19:32:06.626" v="19" actId="20577"/>
        <pc:sldMkLst>
          <pc:docMk/>
          <pc:sldMk cId="109857222" sldId="256"/>
        </pc:sldMkLst>
        <pc:spChg chg="mod">
          <ac:chgData name="Alexandra Alexandra" userId="b1338d959b5e2ad5" providerId="Windows Live" clId="Web-{D85A72BB-26F7-4459-87C1-9A517419D1A6}" dt="2023-02-22T19:32:00.704" v="1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lexandra Alexandra" userId="b1338d959b5e2ad5" providerId="Windows Live" clId="Web-{D85A72BB-26F7-4459-87C1-9A517419D1A6}" dt="2023-02-22T19:32:06.626" v="19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Alexandra Alexandra" userId="b1338d959b5e2ad5" providerId="Windows Live" clId="Web-{D85A72BB-26F7-4459-87C1-9A517419D1A6}" dt="2023-02-22T19:31:20.749" v="0"/>
          <ac:spMkLst>
            <pc:docMk/>
            <pc:sldMk cId="109857222" sldId="256"/>
            <ac:spMk id="8" creationId="{FBDCECDC-EEE3-4128-AA5E-82A8C08796E8}"/>
          </ac:spMkLst>
        </pc:spChg>
        <pc:spChg chg="add">
          <ac:chgData name="Alexandra Alexandra" userId="b1338d959b5e2ad5" providerId="Windows Live" clId="Web-{D85A72BB-26F7-4459-87C1-9A517419D1A6}" dt="2023-02-22T19:31:20.749" v="0"/>
          <ac:spMkLst>
            <pc:docMk/>
            <pc:sldMk cId="109857222" sldId="256"/>
            <ac:spMk id="10" creationId="{4260EDE0-989C-4E16-AF94-F652294D828E}"/>
          </ac:spMkLst>
        </pc:spChg>
      </pc:sldChg>
      <pc:sldChg chg="addSp delSp modSp new mod setBg setClrOvrMap">
        <pc:chgData name="Alexandra Alexandra" userId="b1338d959b5e2ad5" providerId="Windows Live" clId="Web-{D85A72BB-26F7-4459-87C1-9A517419D1A6}" dt="2023-02-22T20:16:56.354" v="73" actId="20577"/>
        <pc:sldMkLst>
          <pc:docMk/>
          <pc:sldMk cId="2238616032" sldId="257"/>
        </pc:sldMkLst>
        <pc:spChg chg="mod">
          <ac:chgData name="Alexandra Alexandra" userId="b1338d959b5e2ad5" providerId="Windows Live" clId="Web-{D85A72BB-26F7-4459-87C1-9A517419D1A6}" dt="2023-02-22T19:38:09.999" v="62"/>
          <ac:spMkLst>
            <pc:docMk/>
            <pc:sldMk cId="2238616032" sldId="257"/>
            <ac:spMk id="2" creationId="{FC64169D-6985-89FC-6321-6941E4AFEDFD}"/>
          </ac:spMkLst>
        </pc:spChg>
        <pc:spChg chg="add del mod">
          <ac:chgData name="Alexandra Alexandra" userId="b1338d959b5e2ad5" providerId="Windows Live" clId="Web-{D85A72BB-26F7-4459-87C1-9A517419D1A6}" dt="2023-02-22T19:36:39.183" v="58"/>
          <ac:spMkLst>
            <pc:docMk/>
            <pc:sldMk cId="2238616032" sldId="257"/>
            <ac:spMk id="3" creationId="{CB71A24E-DB90-56A9-3E62-2F3DB7B3C266}"/>
          </ac:spMkLst>
        </pc:spChg>
        <pc:spChg chg="add del">
          <ac:chgData name="Alexandra Alexandra" userId="b1338d959b5e2ad5" providerId="Windows Live" clId="Web-{D85A72BB-26F7-4459-87C1-9A517419D1A6}" dt="2023-02-22T19:33:08.628" v="29"/>
          <ac:spMkLst>
            <pc:docMk/>
            <pc:sldMk cId="2238616032" sldId="257"/>
            <ac:spMk id="8" creationId="{3558DB37-9FEE-48A2-8578-ED0401573943}"/>
          </ac:spMkLst>
        </pc:spChg>
        <pc:spChg chg="add del">
          <ac:chgData name="Alexandra Alexandra" userId="b1338d959b5e2ad5" providerId="Windows Live" clId="Web-{D85A72BB-26F7-4459-87C1-9A517419D1A6}" dt="2023-02-22T19:33:08.628" v="29"/>
          <ac:spMkLst>
            <pc:docMk/>
            <pc:sldMk cId="2238616032" sldId="257"/>
            <ac:spMk id="10" creationId="{5F7FCCA6-00E2-4F74-A105-0D769872F243}"/>
          </ac:spMkLst>
        </pc:spChg>
        <pc:spChg chg="add del">
          <ac:chgData name="Alexandra Alexandra" userId="b1338d959b5e2ad5" providerId="Windows Live" clId="Web-{D85A72BB-26F7-4459-87C1-9A517419D1A6}" dt="2023-02-22T19:33:08.628" v="29"/>
          <ac:spMkLst>
            <pc:docMk/>
            <pc:sldMk cId="2238616032" sldId="257"/>
            <ac:spMk id="12" creationId="{9B834327-03F1-4931-8261-971373A5A694}"/>
          </ac:spMkLst>
        </pc:spChg>
        <pc:spChg chg="add del">
          <ac:chgData name="Alexandra Alexandra" userId="b1338d959b5e2ad5" providerId="Windows Live" clId="Web-{D85A72BB-26F7-4459-87C1-9A517419D1A6}" dt="2023-02-22T19:36:39.183" v="58"/>
          <ac:spMkLst>
            <pc:docMk/>
            <pc:sldMk cId="2238616032" sldId="257"/>
            <ac:spMk id="17" creationId="{CECF0FC6-D57B-48B6-9036-F4FFD91A4B34}"/>
          </ac:spMkLst>
        </pc:spChg>
        <pc:spChg chg="add del">
          <ac:chgData name="Alexandra Alexandra" userId="b1338d959b5e2ad5" providerId="Windows Live" clId="Web-{D85A72BB-26F7-4459-87C1-9A517419D1A6}" dt="2023-02-22T19:36:39.183" v="58"/>
          <ac:spMkLst>
            <pc:docMk/>
            <pc:sldMk cId="2238616032" sldId="257"/>
            <ac:spMk id="19" creationId="{717A211C-5863-4303-AC3D-AEBFDF6D6A4C}"/>
          </ac:spMkLst>
        </pc:spChg>
        <pc:spChg chg="add del">
          <ac:chgData name="Alexandra Alexandra" userId="b1338d959b5e2ad5" providerId="Windows Live" clId="Web-{D85A72BB-26F7-4459-87C1-9A517419D1A6}" dt="2023-02-22T19:36:39.183" v="58"/>
          <ac:spMkLst>
            <pc:docMk/>
            <pc:sldMk cId="2238616032" sldId="257"/>
            <ac:spMk id="21" creationId="{70FA2369-10B3-4A99-93ED-036A92FD9C47}"/>
          </ac:spMkLst>
        </pc:spChg>
        <pc:spChg chg="add del">
          <ac:chgData name="Alexandra Alexandra" userId="b1338d959b5e2ad5" providerId="Windows Live" clId="Web-{D85A72BB-26F7-4459-87C1-9A517419D1A6}" dt="2023-02-22T19:34:50.460" v="47"/>
          <ac:spMkLst>
            <pc:docMk/>
            <pc:sldMk cId="2238616032" sldId="257"/>
            <ac:spMk id="26" creationId="{3741B58E-3B65-4A01-A276-975AB2CF8A08}"/>
          </ac:spMkLst>
        </pc:spChg>
        <pc:spChg chg="add del">
          <ac:chgData name="Alexandra Alexandra" userId="b1338d959b5e2ad5" providerId="Windows Live" clId="Web-{D85A72BB-26F7-4459-87C1-9A517419D1A6}" dt="2023-02-22T19:34:08.412" v="41"/>
          <ac:spMkLst>
            <pc:docMk/>
            <pc:sldMk cId="2238616032" sldId="257"/>
            <ac:spMk id="27" creationId="{EE1530B0-6F96-46C0-8B3E-3215CB756BE4}"/>
          </ac:spMkLst>
        </pc:spChg>
        <pc:spChg chg="add del">
          <ac:chgData name="Alexandra Alexandra" userId="b1338d959b5e2ad5" providerId="Windows Live" clId="Web-{D85A72BB-26F7-4459-87C1-9A517419D1A6}" dt="2023-02-22T19:34:50.460" v="47"/>
          <ac:spMkLst>
            <pc:docMk/>
            <pc:sldMk cId="2238616032" sldId="257"/>
            <ac:spMk id="28" creationId="{7AAC67C3-831B-4AB1-A259-DFB839CAFAFC}"/>
          </ac:spMkLst>
        </pc:spChg>
        <pc:spChg chg="add del">
          <ac:chgData name="Alexandra Alexandra" userId="b1338d959b5e2ad5" providerId="Windows Live" clId="Web-{D85A72BB-26F7-4459-87C1-9A517419D1A6}" dt="2023-02-22T19:34:08.412" v="41"/>
          <ac:spMkLst>
            <pc:docMk/>
            <pc:sldMk cId="2238616032" sldId="257"/>
            <ac:spMk id="29" creationId="{754910CF-1B56-45D3-960A-E89F7B3B9131}"/>
          </ac:spMkLst>
        </pc:spChg>
        <pc:spChg chg="add del">
          <ac:chgData name="Alexandra Alexandra" userId="b1338d959b5e2ad5" providerId="Windows Live" clId="Web-{D85A72BB-26F7-4459-87C1-9A517419D1A6}" dt="2023-02-22T19:34:34.553" v="43"/>
          <ac:spMkLst>
            <pc:docMk/>
            <pc:sldMk cId="2238616032" sldId="257"/>
            <ac:spMk id="31" creationId="{CECF0FC6-D57B-48B6-9036-F4FFD91A4B34}"/>
          </ac:spMkLst>
        </pc:spChg>
        <pc:spChg chg="add del">
          <ac:chgData name="Alexandra Alexandra" userId="b1338d959b5e2ad5" providerId="Windows Live" clId="Web-{D85A72BB-26F7-4459-87C1-9A517419D1A6}" dt="2023-02-22T19:34:34.553" v="43"/>
          <ac:spMkLst>
            <pc:docMk/>
            <pc:sldMk cId="2238616032" sldId="257"/>
            <ac:spMk id="33" creationId="{717A211C-5863-4303-AC3D-AEBFDF6D6A4C}"/>
          </ac:spMkLst>
        </pc:spChg>
        <pc:spChg chg="add del">
          <ac:chgData name="Alexandra Alexandra" userId="b1338d959b5e2ad5" providerId="Windows Live" clId="Web-{D85A72BB-26F7-4459-87C1-9A517419D1A6}" dt="2023-02-22T19:34:34.553" v="43"/>
          <ac:spMkLst>
            <pc:docMk/>
            <pc:sldMk cId="2238616032" sldId="257"/>
            <ac:spMk id="34" creationId="{70FA2369-10B3-4A99-93ED-036A92FD9C47}"/>
          </ac:spMkLst>
        </pc:spChg>
        <pc:spChg chg="add del">
          <ac:chgData name="Alexandra Alexandra" userId="b1338d959b5e2ad5" providerId="Windows Live" clId="Web-{D85A72BB-26F7-4459-87C1-9A517419D1A6}" dt="2023-02-22T19:34:39.554" v="45"/>
          <ac:spMkLst>
            <pc:docMk/>
            <pc:sldMk cId="2238616032" sldId="257"/>
            <ac:spMk id="36" creationId="{103E59AE-44F8-4FB9-BF05-C888FE3E1DFA}"/>
          </ac:spMkLst>
        </pc:spChg>
        <pc:spChg chg="add del">
          <ac:chgData name="Alexandra Alexandra" userId="b1338d959b5e2ad5" providerId="Windows Live" clId="Web-{D85A72BB-26F7-4459-87C1-9A517419D1A6}" dt="2023-02-22T19:34:39.554" v="45"/>
          <ac:spMkLst>
            <pc:docMk/>
            <pc:sldMk cId="2238616032" sldId="257"/>
            <ac:spMk id="38" creationId="{8B6B14AE-589A-45CC-A30D-41995FC1F8BA}"/>
          </ac:spMkLst>
        </pc:spChg>
        <pc:spChg chg="add del">
          <ac:chgData name="Alexandra Alexandra" userId="b1338d959b5e2ad5" providerId="Windows Live" clId="Web-{D85A72BB-26F7-4459-87C1-9A517419D1A6}" dt="2023-02-22T19:34:50.460" v="47"/>
          <ac:spMkLst>
            <pc:docMk/>
            <pc:sldMk cId="2238616032" sldId="257"/>
            <ac:spMk id="41" creationId="{CB71A24E-DB90-56A9-3E62-2F3DB7B3C266}"/>
          </ac:spMkLst>
        </pc:spChg>
        <pc:spChg chg="add del">
          <ac:chgData name="Alexandra Alexandra" userId="b1338d959b5e2ad5" providerId="Windows Live" clId="Web-{D85A72BB-26F7-4459-87C1-9A517419D1A6}" dt="2023-02-22T19:34:54.117" v="49"/>
          <ac:spMkLst>
            <pc:docMk/>
            <pc:sldMk cId="2238616032" sldId="257"/>
            <ac:spMk id="43" creationId="{F5FE1B2C-7BC1-4AE2-9A50-2A4A70A9D6A1}"/>
          </ac:spMkLst>
        </pc:spChg>
        <pc:spChg chg="add del">
          <ac:chgData name="Alexandra Alexandra" userId="b1338d959b5e2ad5" providerId="Windows Live" clId="Web-{D85A72BB-26F7-4459-87C1-9A517419D1A6}" dt="2023-02-22T19:34:54.117" v="49"/>
          <ac:spMkLst>
            <pc:docMk/>
            <pc:sldMk cId="2238616032" sldId="257"/>
            <ac:spMk id="44" creationId="{97E8244A-2C81-4C0E-A929-3EC8EFF35564}"/>
          </ac:spMkLst>
        </pc:spChg>
        <pc:spChg chg="add del">
          <ac:chgData name="Alexandra Alexandra" userId="b1338d959b5e2ad5" providerId="Windows Live" clId="Web-{D85A72BB-26F7-4459-87C1-9A517419D1A6}" dt="2023-02-22T19:34:54.117" v="49"/>
          <ac:spMkLst>
            <pc:docMk/>
            <pc:sldMk cId="2238616032" sldId="257"/>
            <ac:spMk id="45" creationId="{CB71A24E-DB90-56A9-3E62-2F3DB7B3C266}"/>
          </ac:spMkLst>
        </pc:spChg>
        <pc:spChg chg="add del">
          <ac:chgData name="Alexandra Alexandra" userId="b1338d959b5e2ad5" providerId="Windows Live" clId="Web-{D85A72BB-26F7-4459-87C1-9A517419D1A6}" dt="2023-02-22T19:35:02.304" v="51"/>
          <ac:spMkLst>
            <pc:docMk/>
            <pc:sldMk cId="2238616032" sldId="257"/>
            <ac:spMk id="47" creationId="{3741B58E-3B65-4A01-A276-975AB2CF8A08}"/>
          </ac:spMkLst>
        </pc:spChg>
        <pc:spChg chg="add del">
          <ac:chgData name="Alexandra Alexandra" userId="b1338d959b5e2ad5" providerId="Windows Live" clId="Web-{D85A72BB-26F7-4459-87C1-9A517419D1A6}" dt="2023-02-22T19:35:02.304" v="51"/>
          <ac:spMkLst>
            <pc:docMk/>
            <pc:sldMk cId="2238616032" sldId="257"/>
            <ac:spMk id="48" creationId="{7AAC67C3-831B-4AB1-A259-DFB839CAFAFC}"/>
          </ac:spMkLst>
        </pc:spChg>
        <pc:spChg chg="add del">
          <ac:chgData name="Alexandra Alexandra" userId="b1338d959b5e2ad5" providerId="Windows Live" clId="Web-{D85A72BB-26F7-4459-87C1-9A517419D1A6}" dt="2023-02-22T19:35:02.304" v="51"/>
          <ac:spMkLst>
            <pc:docMk/>
            <pc:sldMk cId="2238616032" sldId="257"/>
            <ac:spMk id="49" creationId="{CB71A24E-DB90-56A9-3E62-2F3DB7B3C266}"/>
          </ac:spMkLst>
        </pc:spChg>
        <pc:spChg chg="add del">
          <ac:chgData name="Alexandra Alexandra" userId="b1338d959b5e2ad5" providerId="Windows Live" clId="Web-{D85A72BB-26F7-4459-87C1-9A517419D1A6}" dt="2023-02-22T19:35:05.211" v="53"/>
          <ac:spMkLst>
            <pc:docMk/>
            <pc:sldMk cId="2238616032" sldId="257"/>
            <ac:spMk id="51" creationId="{F5FE1B2C-7BC1-4AE2-9A50-2A4A70A9D6A1}"/>
          </ac:spMkLst>
        </pc:spChg>
        <pc:spChg chg="add del">
          <ac:chgData name="Alexandra Alexandra" userId="b1338d959b5e2ad5" providerId="Windows Live" clId="Web-{D85A72BB-26F7-4459-87C1-9A517419D1A6}" dt="2023-02-22T19:35:05.211" v="53"/>
          <ac:spMkLst>
            <pc:docMk/>
            <pc:sldMk cId="2238616032" sldId="257"/>
            <ac:spMk id="52" creationId="{97E8244A-2C81-4C0E-A929-3EC8EFF35564}"/>
          </ac:spMkLst>
        </pc:spChg>
        <pc:spChg chg="add del">
          <ac:chgData name="Alexandra Alexandra" userId="b1338d959b5e2ad5" providerId="Windows Live" clId="Web-{D85A72BB-26F7-4459-87C1-9A517419D1A6}" dt="2023-02-22T19:35:05.211" v="53"/>
          <ac:spMkLst>
            <pc:docMk/>
            <pc:sldMk cId="2238616032" sldId="257"/>
            <ac:spMk id="54" creationId="{CB71A24E-DB90-56A9-3E62-2F3DB7B3C266}"/>
          </ac:spMkLst>
        </pc:spChg>
        <pc:spChg chg="add del">
          <ac:chgData name="Alexandra Alexandra" userId="b1338d959b5e2ad5" providerId="Windows Live" clId="Web-{D85A72BB-26F7-4459-87C1-9A517419D1A6}" dt="2023-02-22T19:36:25.292" v="55"/>
          <ac:spMkLst>
            <pc:docMk/>
            <pc:sldMk cId="2238616032" sldId="257"/>
            <ac:spMk id="56" creationId="{EE1530B0-6F96-46C0-8B3E-3215CB756BE4}"/>
          </ac:spMkLst>
        </pc:spChg>
        <pc:spChg chg="add del">
          <ac:chgData name="Alexandra Alexandra" userId="b1338d959b5e2ad5" providerId="Windows Live" clId="Web-{D85A72BB-26F7-4459-87C1-9A517419D1A6}" dt="2023-02-22T19:36:25.292" v="55"/>
          <ac:spMkLst>
            <pc:docMk/>
            <pc:sldMk cId="2238616032" sldId="257"/>
            <ac:spMk id="57" creationId="{754910CF-1B56-45D3-960A-E89F7B3B9131}"/>
          </ac:spMkLst>
        </pc:spChg>
        <pc:spChg chg="add del">
          <ac:chgData name="Alexandra Alexandra" userId="b1338d959b5e2ad5" providerId="Windows Live" clId="Web-{D85A72BB-26F7-4459-87C1-9A517419D1A6}" dt="2023-02-22T19:36:39.152" v="57"/>
          <ac:spMkLst>
            <pc:docMk/>
            <pc:sldMk cId="2238616032" sldId="257"/>
            <ac:spMk id="60" creationId="{103E59AE-44F8-4FB9-BF05-C888FE3E1DFA}"/>
          </ac:spMkLst>
        </pc:spChg>
        <pc:spChg chg="add del">
          <ac:chgData name="Alexandra Alexandra" userId="b1338d959b5e2ad5" providerId="Windows Live" clId="Web-{D85A72BB-26F7-4459-87C1-9A517419D1A6}" dt="2023-02-22T19:36:39.152" v="57"/>
          <ac:spMkLst>
            <pc:docMk/>
            <pc:sldMk cId="2238616032" sldId="257"/>
            <ac:spMk id="62" creationId="{8B6B14AE-589A-45CC-A30D-41995FC1F8BA}"/>
          </ac:spMkLst>
        </pc:spChg>
        <pc:spChg chg="add del">
          <ac:chgData name="Alexandra Alexandra" userId="b1338d959b5e2ad5" providerId="Windows Live" clId="Web-{D85A72BB-26F7-4459-87C1-9A517419D1A6}" dt="2023-02-22T19:38:09.999" v="62"/>
          <ac:spMkLst>
            <pc:docMk/>
            <pc:sldMk cId="2238616032" sldId="257"/>
            <ac:spMk id="65" creationId="{EE1530B0-6F96-46C0-8B3E-3215CB756BE4}"/>
          </ac:spMkLst>
        </pc:spChg>
        <pc:spChg chg="add del">
          <ac:chgData name="Alexandra Alexandra" userId="b1338d959b5e2ad5" providerId="Windows Live" clId="Web-{D85A72BB-26F7-4459-87C1-9A517419D1A6}" dt="2023-02-22T19:38:09.999" v="62"/>
          <ac:spMkLst>
            <pc:docMk/>
            <pc:sldMk cId="2238616032" sldId="257"/>
            <ac:spMk id="66" creationId="{754910CF-1B56-45D3-960A-E89F7B3B9131}"/>
          </ac:spMkLst>
        </pc:spChg>
        <pc:spChg chg="add del">
          <ac:chgData name="Alexandra Alexandra" userId="b1338d959b5e2ad5" providerId="Windows Live" clId="Web-{D85A72BB-26F7-4459-87C1-9A517419D1A6}" dt="2023-02-22T19:38:09.999" v="62"/>
          <ac:spMkLst>
            <pc:docMk/>
            <pc:sldMk cId="2238616032" sldId="257"/>
            <ac:spMk id="72" creationId="{39E3965E-AC41-4711-9D10-E25ABB132D86}"/>
          </ac:spMkLst>
        </pc:spChg>
        <pc:spChg chg="add del">
          <ac:chgData name="Alexandra Alexandra" userId="b1338d959b5e2ad5" providerId="Windows Live" clId="Web-{D85A72BB-26F7-4459-87C1-9A517419D1A6}" dt="2023-02-22T19:38:09.999" v="62"/>
          <ac:spMkLst>
            <pc:docMk/>
            <pc:sldMk cId="2238616032" sldId="257"/>
            <ac:spMk id="76" creationId="{007891EC-4501-44ED-A8C8-B11B6DB767AB}"/>
          </ac:spMkLst>
        </pc:spChg>
        <pc:spChg chg="add mod">
          <ac:chgData name="Alexandra Alexandra" userId="b1338d959b5e2ad5" providerId="Windows Live" clId="Web-{D85A72BB-26F7-4459-87C1-9A517419D1A6}" dt="2023-02-22T19:40:11.488" v="70"/>
          <ac:spMkLst>
            <pc:docMk/>
            <pc:sldMk cId="2238616032" sldId="257"/>
            <ac:spMk id="127" creationId="{81404EFA-EDBB-4EA5-63D5-0260AD869F05}"/>
          </ac:spMkLst>
        </pc:spChg>
        <pc:graphicFrameChg chg="add del">
          <ac:chgData name="Alexandra Alexandra" userId="b1338d959b5e2ad5" providerId="Windows Live" clId="Web-{D85A72BB-26F7-4459-87C1-9A517419D1A6}" dt="2023-02-22T19:34:08.412" v="41"/>
          <ac:graphicFrameMkLst>
            <pc:docMk/>
            <pc:sldMk cId="2238616032" sldId="257"/>
            <ac:graphicFrameMk id="23" creationId="{ED473E76-5AE6-F7A3-3A66-19C34FE1C848}"/>
          </ac:graphicFrameMkLst>
        </pc:graphicFrameChg>
        <pc:graphicFrameChg chg="add del">
          <ac:chgData name="Alexandra Alexandra" userId="b1338d959b5e2ad5" providerId="Windows Live" clId="Web-{D85A72BB-26F7-4459-87C1-9A517419D1A6}" dt="2023-02-22T19:34:34.553" v="43"/>
          <ac:graphicFrameMkLst>
            <pc:docMk/>
            <pc:sldMk cId="2238616032" sldId="257"/>
            <ac:graphicFrameMk id="32" creationId="{A81D747B-FFDA-3D77-3529-62CA1E7180B3}"/>
          </ac:graphicFrameMkLst>
        </pc:graphicFrameChg>
        <pc:graphicFrameChg chg="add del">
          <ac:chgData name="Alexandra Alexandra" userId="b1338d959b5e2ad5" providerId="Windows Live" clId="Web-{D85A72BB-26F7-4459-87C1-9A517419D1A6}" dt="2023-02-22T19:34:39.554" v="45"/>
          <ac:graphicFrameMkLst>
            <pc:docMk/>
            <pc:sldMk cId="2238616032" sldId="257"/>
            <ac:graphicFrameMk id="39" creationId="{732BC615-D8FC-2626-ACE9-CC94FB4EC26E}"/>
          </ac:graphicFrameMkLst>
        </pc:graphicFrameChg>
        <pc:graphicFrameChg chg="add del">
          <ac:chgData name="Alexandra Alexandra" userId="b1338d959b5e2ad5" providerId="Windows Live" clId="Web-{D85A72BB-26F7-4459-87C1-9A517419D1A6}" dt="2023-02-22T19:36:25.292" v="55"/>
          <ac:graphicFrameMkLst>
            <pc:docMk/>
            <pc:sldMk cId="2238616032" sldId="257"/>
            <ac:graphicFrameMk id="58" creationId="{ED473E76-5AE6-F7A3-3A66-19C34FE1C848}"/>
          </ac:graphicFrameMkLst>
        </pc:graphicFrameChg>
        <pc:graphicFrameChg chg="add del">
          <ac:chgData name="Alexandra Alexandra" userId="b1338d959b5e2ad5" providerId="Windows Live" clId="Web-{D85A72BB-26F7-4459-87C1-9A517419D1A6}" dt="2023-02-22T19:36:39.152" v="57"/>
          <ac:graphicFrameMkLst>
            <pc:docMk/>
            <pc:sldMk cId="2238616032" sldId="257"/>
            <ac:graphicFrameMk id="63" creationId="{732BC615-D8FC-2626-ACE9-CC94FB4EC26E}"/>
          </ac:graphicFrameMkLst>
        </pc:graphicFrameChg>
        <pc:graphicFrameChg chg="add mod modGraphic">
          <ac:chgData name="Alexandra Alexandra" userId="b1338d959b5e2ad5" providerId="Windows Live" clId="Web-{D85A72BB-26F7-4459-87C1-9A517419D1A6}" dt="2023-02-22T20:16:56.354" v="73" actId="20577"/>
          <ac:graphicFrameMkLst>
            <pc:docMk/>
            <pc:sldMk cId="2238616032" sldId="257"/>
            <ac:graphicFrameMk id="67" creationId="{6C785482-5C38-4173-4AF3-4E0DC0B5FDB5}"/>
          </ac:graphicFrameMkLst>
        </pc:graphicFrameChg>
        <pc:cxnChg chg="add del">
          <ac:chgData name="Alexandra Alexandra" userId="b1338d959b5e2ad5" providerId="Windows Live" clId="Web-{D85A72BB-26F7-4459-87C1-9A517419D1A6}" dt="2023-02-22T19:34:54.117" v="49"/>
          <ac:cxnSpMkLst>
            <pc:docMk/>
            <pc:sldMk cId="2238616032" sldId="257"/>
            <ac:cxnSpMk id="30" creationId="{02CC3441-26B3-4381-B3DF-8AE3C288BC0D}"/>
          </ac:cxnSpMkLst>
        </pc:cxnChg>
        <pc:cxnChg chg="add del">
          <ac:chgData name="Alexandra Alexandra" userId="b1338d959b5e2ad5" providerId="Windows Live" clId="Web-{D85A72BB-26F7-4459-87C1-9A517419D1A6}" dt="2023-02-22T19:34:39.554" v="45"/>
          <ac:cxnSpMkLst>
            <pc:docMk/>
            <pc:sldMk cId="2238616032" sldId="257"/>
            <ac:cxnSpMk id="37" creationId="{2752F38C-F560-47AA-90AD-209F39C04150}"/>
          </ac:cxnSpMkLst>
        </pc:cxnChg>
        <pc:cxnChg chg="add del">
          <ac:chgData name="Alexandra Alexandra" userId="b1338d959b5e2ad5" providerId="Windows Live" clId="Web-{D85A72BB-26F7-4459-87C1-9A517419D1A6}" dt="2023-02-22T19:35:05.211" v="53"/>
          <ac:cxnSpMkLst>
            <pc:docMk/>
            <pc:sldMk cId="2238616032" sldId="257"/>
            <ac:cxnSpMk id="53" creationId="{02CC3441-26B3-4381-B3DF-8AE3C288BC0D}"/>
          </ac:cxnSpMkLst>
        </pc:cxnChg>
        <pc:cxnChg chg="add del">
          <ac:chgData name="Alexandra Alexandra" userId="b1338d959b5e2ad5" providerId="Windows Live" clId="Web-{D85A72BB-26F7-4459-87C1-9A517419D1A6}" dt="2023-02-22T19:36:39.152" v="57"/>
          <ac:cxnSpMkLst>
            <pc:docMk/>
            <pc:sldMk cId="2238616032" sldId="257"/>
            <ac:cxnSpMk id="61" creationId="{2752F38C-F560-47AA-90AD-209F39C04150}"/>
          </ac:cxnSpMkLst>
        </pc:cxnChg>
        <pc:cxnChg chg="add del">
          <ac:chgData name="Alexandra Alexandra" userId="b1338d959b5e2ad5" providerId="Windows Live" clId="Web-{D85A72BB-26F7-4459-87C1-9A517419D1A6}" dt="2023-02-22T19:38:09.999" v="62"/>
          <ac:cxnSpMkLst>
            <pc:docMk/>
            <pc:sldMk cId="2238616032" sldId="257"/>
            <ac:cxnSpMk id="74" creationId="{1F5DC8C3-BA5F-4EED-BB9A-A14272BD82A1}"/>
          </ac:cxnSpMkLst>
        </pc:cxnChg>
        <pc:cxnChg chg="add del">
          <ac:chgData name="Alexandra Alexandra" userId="b1338d959b5e2ad5" providerId="Windows Live" clId="Web-{D85A72BB-26F7-4459-87C1-9A517419D1A6}" dt="2023-02-22T19:38:09.999" v="62"/>
          <ac:cxnSpMkLst>
            <pc:docMk/>
            <pc:sldMk cId="2238616032" sldId="257"/>
            <ac:cxnSpMk id="78" creationId="{34E5597F-CE67-4085-9548-E6A8036DA3BB}"/>
          </ac:cxnSpMkLst>
        </pc:cxnChg>
      </pc:sldChg>
      <pc:sldChg chg="modSp new">
        <pc:chgData name="Alexandra Alexandra" userId="b1338d959b5e2ad5" providerId="Windows Live" clId="Web-{D85A72BB-26F7-4459-87C1-9A517419D1A6}" dt="2023-02-22T20:18:01.324" v="80" actId="20577"/>
        <pc:sldMkLst>
          <pc:docMk/>
          <pc:sldMk cId="2162362785" sldId="258"/>
        </pc:sldMkLst>
        <pc:spChg chg="mod">
          <ac:chgData name="Alexandra Alexandra" userId="b1338d959b5e2ad5" providerId="Windows Live" clId="Web-{D85A72BB-26F7-4459-87C1-9A517419D1A6}" dt="2023-02-22T20:17:15.026" v="77"/>
          <ac:spMkLst>
            <pc:docMk/>
            <pc:sldMk cId="2162362785" sldId="258"/>
            <ac:spMk id="2" creationId="{9B17A88C-0487-A370-648B-B3B6DA796A34}"/>
          </ac:spMkLst>
        </pc:spChg>
        <pc:spChg chg="mod">
          <ac:chgData name="Alexandra Alexandra" userId="b1338d959b5e2ad5" providerId="Windows Live" clId="Web-{D85A72BB-26F7-4459-87C1-9A517419D1A6}" dt="2023-02-22T20:18:01.324" v="80" actId="20577"/>
          <ac:spMkLst>
            <pc:docMk/>
            <pc:sldMk cId="2162362785" sldId="258"/>
            <ac:spMk id="3" creationId="{67469C9A-A32B-DE9C-1D56-BEC234FED1ED}"/>
          </ac:spMkLst>
        </pc:spChg>
      </pc:sldChg>
      <pc:sldChg chg="modSp new">
        <pc:chgData name="Alexandra Alexandra" userId="b1338d959b5e2ad5" providerId="Windows Live" clId="Web-{D85A72BB-26F7-4459-87C1-9A517419D1A6}" dt="2023-02-22T20:19:43.952" v="87" actId="20577"/>
        <pc:sldMkLst>
          <pc:docMk/>
          <pc:sldMk cId="1966851865" sldId="259"/>
        </pc:sldMkLst>
        <pc:spChg chg="mod">
          <ac:chgData name="Alexandra Alexandra" userId="b1338d959b5e2ad5" providerId="Windows Live" clId="Web-{D85A72BB-26F7-4459-87C1-9A517419D1A6}" dt="2023-02-22T20:19:24.686" v="84"/>
          <ac:spMkLst>
            <pc:docMk/>
            <pc:sldMk cId="1966851865" sldId="259"/>
            <ac:spMk id="2" creationId="{1B9748C4-3F89-FA18-08ED-C5BFBE5744C9}"/>
          </ac:spMkLst>
        </pc:spChg>
        <pc:spChg chg="mod">
          <ac:chgData name="Alexandra Alexandra" userId="b1338d959b5e2ad5" providerId="Windows Live" clId="Web-{D85A72BB-26F7-4459-87C1-9A517419D1A6}" dt="2023-02-22T20:19:43.952" v="87" actId="20577"/>
          <ac:spMkLst>
            <pc:docMk/>
            <pc:sldMk cId="1966851865" sldId="259"/>
            <ac:spMk id="3" creationId="{EF845578-AEDA-3A42-1CC4-B4263A9947FA}"/>
          </ac:spMkLst>
        </pc:spChg>
      </pc:sldChg>
      <pc:sldChg chg="addSp delSp modSp new mod modClrScheme chgLayout">
        <pc:chgData name="Alexandra Alexandra" userId="b1338d959b5e2ad5" providerId="Windows Live" clId="Web-{D85A72BB-26F7-4459-87C1-9A517419D1A6}" dt="2023-02-22T20:52:52.380" v="120"/>
        <pc:sldMkLst>
          <pc:docMk/>
          <pc:sldMk cId="583453097" sldId="260"/>
        </pc:sldMkLst>
        <pc:spChg chg="add del mod">
          <ac:chgData name="Alexandra Alexandra" userId="b1338d959b5e2ad5" providerId="Windows Live" clId="Web-{D85A72BB-26F7-4459-87C1-9A517419D1A6}" dt="2023-02-22T20:52:52.380" v="120"/>
          <ac:spMkLst>
            <pc:docMk/>
            <pc:sldMk cId="583453097" sldId="260"/>
            <ac:spMk id="2" creationId="{E468E35D-21F8-CC8D-676C-2F33DCF0E54B}"/>
          </ac:spMkLst>
        </pc:spChg>
        <pc:spChg chg="del">
          <ac:chgData name="Alexandra Alexandra" userId="b1338d959b5e2ad5" providerId="Windows Live" clId="Web-{D85A72BB-26F7-4459-87C1-9A517419D1A6}" dt="2023-02-22T20:20:21.453" v="90"/>
          <ac:spMkLst>
            <pc:docMk/>
            <pc:sldMk cId="583453097" sldId="260"/>
            <ac:spMk id="2" creationId="{E67E0664-5F65-376C-C057-6DFDE4690D00}"/>
          </ac:spMkLst>
        </pc:spChg>
        <pc:spChg chg="del">
          <ac:chgData name="Alexandra Alexandra" userId="b1338d959b5e2ad5" providerId="Windows Live" clId="Web-{D85A72BB-26F7-4459-87C1-9A517419D1A6}" dt="2023-02-22T20:20:21.453" v="89"/>
          <ac:spMkLst>
            <pc:docMk/>
            <pc:sldMk cId="583453097" sldId="260"/>
            <ac:spMk id="3" creationId="{84D41838-CA37-E4A2-0D55-331F18A18082}"/>
          </ac:spMkLst>
        </pc:spChg>
        <pc:spChg chg="add mod">
          <ac:chgData name="Alexandra Alexandra" userId="b1338d959b5e2ad5" providerId="Windows Live" clId="Web-{D85A72BB-26F7-4459-87C1-9A517419D1A6}" dt="2023-02-22T20:21:28.767" v="110" actId="20577"/>
          <ac:spMkLst>
            <pc:docMk/>
            <pc:sldMk cId="583453097" sldId="260"/>
            <ac:spMk id="4" creationId="{E32740E1-C55F-85B0-7C71-16BF33C8376B}"/>
          </ac:spMkLst>
        </pc:spChg>
        <pc:spChg chg="add mod">
          <ac:chgData name="Alexandra Alexandra" userId="b1338d959b5e2ad5" providerId="Windows Live" clId="Web-{D85A72BB-26F7-4459-87C1-9A517419D1A6}" dt="2023-02-22T20:52:27.208" v="118" actId="20577"/>
          <ac:spMkLst>
            <pc:docMk/>
            <pc:sldMk cId="583453097" sldId="260"/>
            <ac:spMk id="5" creationId="{BB2C4D0B-D1A1-B247-0377-9A6821800D73}"/>
          </ac:spMkLst>
        </pc:spChg>
        <pc:spChg chg="add del mod">
          <ac:chgData name="Alexandra Alexandra" userId="b1338d959b5e2ad5" providerId="Windows Live" clId="Web-{D85A72BB-26F7-4459-87C1-9A517419D1A6}" dt="2023-02-22T20:20:52.329" v="101"/>
          <ac:spMkLst>
            <pc:docMk/>
            <pc:sldMk cId="583453097" sldId="260"/>
            <ac:spMk id="6" creationId="{E5753E4E-3056-3C76-84DA-E8070FBA84F1}"/>
          </ac:spMkLst>
        </pc:spChg>
      </pc:sldChg>
      <pc:sldChg chg="addSp delSp modSp new">
        <pc:chgData name="Alexandra Alexandra" userId="b1338d959b5e2ad5" providerId="Windows Live" clId="Web-{D85A72BB-26F7-4459-87C1-9A517419D1A6}" dt="2023-02-22T20:55:51.854" v="142" actId="1076"/>
        <pc:sldMkLst>
          <pc:docMk/>
          <pc:sldMk cId="683456638" sldId="261"/>
        </pc:sldMkLst>
        <pc:spChg chg="mod">
          <ac:chgData name="Alexandra Alexandra" userId="b1338d959b5e2ad5" providerId="Windows Live" clId="Web-{D85A72BB-26F7-4459-87C1-9A517419D1A6}" dt="2023-02-22T20:53:24.553" v="122" actId="20577"/>
          <ac:spMkLst>
            <pc:docMk/>
            <pc:sldMk cId="683456638" sldId="261"/>
            <ac:spMk id="2" creationId="{2009B47B-81FD-4808-CAB5-B07FCBFE3964}"/>
          </ac:spMkLst>
        </pc:spChg>
        <pc:spChg chg="mod">
          <ac:chgData name="Alexandra Alexandra" userId="b1338d959b5e2ad5" providerId="Windows Live" clId="Web-{D85A72BB-26F7-4459-87C1-9A517419D1A6}" dt="2023-02-22T20:54:10.085" v="138" actId="1076"/>
          <ac:spMkLst>
            <pc:docMk/>
            <pc:sldMk cId="683456638" sldId="261"/>
            <ac:spMk id="3" creationId="{8CA86496-FC42-3DBC-6DD4-BF6FC36BCBD0}"/>
          </ac:spMkLst>
        </pc:spChg>
        <pc:spChg chg="del">
          <ac:chgData name="Alexandra Alexandra" userId="b1338d959b5e2ad5" providerId="Windows Live" clId="Web-{D85A72BB-26F7-4459-87C1-9A517419D1A6}" dt="2023-02-22T20:55:46.244" v="140"/>
          <ac:spMkLst>
            <pc:docMk/>
            <pc:sldMk cId="683456638" sldId="261"/>
            <ac:spMk id="4" creationId="{86AF6680-F0E1-265D-9C6B-07391F2037D9}"/>
          </ac:spMkLst>
        </pc:spChg>
        <pc:picChg chg="add mod">
          <ac:chgData name="Alexandra Alexandra" userId="b1338d959b5e2ad5" providerId="Windows Live" clId="Web-{D85A72BB-26F7-4459-87C1-9A517419D1A6}" dt="2023-02-22T20:55:51.854" v="142" actId="1076"/>
          <ac:picMkLst>
            <pc:docMk/>
            <pc:sldMk cId="683456638" sldId="261"/>
            <ac:picMk id="5" creationId="{A6A1BB3D-400B-B70C-2CBC-0444A3F1F863}"/>
          </ac:picMkLst>
        </pc:picChg>
      </pc:sldChg>
      <pc:sldMasterChg chg="del delSldLayout">
        <pc:chgData name="Alexandra Alexandra" userId="b1338d959b5e2ad5" providerId="Windows Live" clId="Web-{D85A72BB-26F7-4459-87C1-9A517419D1A6}" dt="2023-02-22T19:31:20.749" v="0"/>
        <pc:sldMasterMkLst>
          <pc:docMk/>
          <pc:sldMasterMk cId="2460954070" sldId="2147483660"/>
        </pc:sldMasterMkLst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lexandra Alexandra" userId="b1338d959b5e2ad5" providerId="Windows Live" clId="Web-{D85A72BB-26F7-4459-87C1-9A517419D1A6}" dt="2023-02-22T19:31:20.749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Alexandra Alexandra" userId="b1338d959b5e2ad5" providerId="Windows Live" clId="Web-{D85A72BB-26F7-4459-87C1-9A517419D1A6}" dt="2023-02-22T19:31:20.749" v="0"/>
        <pc:sldMasterMkLst>
          <pc:docMk/>
          <pc:sldMasterMk cId="1792493578" sldId="2147483711"/>
        </pc:sldMasterMkLst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663240049" sldId="2147483700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951363948" sldId="2147483701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1272099540" sldId="2147483702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1486067271" sldId="2147483703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3451865949" sldId="2147483704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3297414890" sldId="2147483705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3457852835" sldId="2147483706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158464956" sldId="2147483707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836793765" sldId="2147483708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1746453837" sldId="2147483709"/>
          </pc:sldLayoutMkLst>
        </pc:sldLayoutChg>
        <pc:sldLayoutChg chg="add">
          <pc:chgData name="Alexandra Alexandra" userId="b1338d959b5e2ad5" providerId="Windows Live" clId="Web-{D85A72BB-26F7-4459-87C1-9A517419D1A6}" dt="2023-02-22T19:31:20.749" v="0"/>
          <pc:sldLayoutMkLst>
            <pc:docMk/>
            <pc:sldMasterMk cId="1792493578" sldId="2147483711"/>
            <pc:sldLayoutMk cId="1185499711" sldId="214748371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E6481B-86DB-43D5-B28F-C292904B8E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934C98-5653-496C-8B62-72BF34D95DB6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Η έκρηξη του Α΄ Παγκόσμιου πολέμου ήταν αποτέλεσμα της ταυτόχρονης δράσης τριών κυρίως παραγόντων: του ιμπεριαλισμού, του εθνικισμού και του μιλιταρισμού</a:t>
          </a:r>
          <a:endParaRPr lang="en-US" b="1" dirty="0">
            <a:solidFill>
              <a:schemeClr val="tx1"/>
            </a:solidFill>
          </a:endParaRPr>
        </a:p>
      </dgm:t>
    </dgm:pt>
    <dgm:pt modelId="{2CB080A4-109A-436F-894D-56E6A7835635}" type="parTrans" cxnId="{DF94B226-D69A-406B-BF9F-DF9B16360E5F}">
      <dgm:prSet/>
      <dgm:spPr/>
      <dgm:t>
        <a:bodyPr/>
        <a:lstStyle/>
        <a:p>
          <a:endParaRPr lang="en-US"/>
        </a:p>
      </dgm:t>
    </dgm:pt>
    <dgm:pt modelId="{7271CAD6-F1C4-437A-AD08-5FEDB6AECB50}" type="sibTrans" cxnId="{DF94B226-D69A-406B-BF9F-DF9B16360E5F}">
      <dgm:prSet/>
      <dgm:spPr/>
      <dgm:t>
        <a:bodyPr/>
        <a:lstStyle/>
        <a:p>
          <a:endParaRPr lang="en-US"/>
        </a:p>
      </dgm:t>
    </dgm:pt>
    <dgm:pt modelId="{AF70C028-D617-457C-A8FA-7F4A5CC22B2F}">
      <dgm:prSet/>
      <dgm:spPr/>
      <dgm:t>
        <a:bodyPr/>
        <a:lstStyle/>
        <a:p>
          <a:r>
            <a:rPr lang="el-GR" b="1" i="1" dirty="0">
              <a:solidFill>
                <a:schemeClr val="tx1"/>
              </a:solidFill>
            </a:rPr>
            <a:t>Ιμπεριαλισμός </a:t>
          </a:r>
          <a:endParaRPr lang="en-US" b="1" dirty="0">
            <a:solidFill>
              <a:schemeClr val="tx1"/>
            </a:solidFill>
          </a:endParaRPr>
        </a:p>
      </dgm:t>
    </dgm:pt>
    <dgm:pt modelId="{70A657F6-90F8-44B3-837B-77B3607A1A4A}" type="parTrans" cxnId="{07E2E469-3643-4805-B39F-3C838E6DA972}">
      <dgm:prSet/>
      <dgm:spPr/>
      <dgm:t>
        <a:bodyPr/>
        <a:lstStyle/>
        <a:p>
          <a:endParaRPr lang="en-US"/>
        </a:p>
      </dgm:t>
    </dgm:pt>
    <dgm:pt modelId="{985C7EBF-9D41-4A60-B26D-13C346D2FD08}" type="sibTrans" cxnId="{07E2E469-3643-4805-B39F-3C838E6DA972}">
      <dgm:prSet/>
      <dgm:spPr/>
      <dgm:t>
        <a:bodyPr/>
        <a:lstStyle/>
        <a:p>
          <a:endParaRPr lang="en-US"/>
        </a:p>
      </dgm:t>
    </dgm:pt>
    <dgm:pt modelId="{47E87B58-9053-41E9-A986-2720E4AA050A}">
      <dgm:prSet/>
      <dgm:spPr/>
      <dgm:t>
        <a:bodyPr/>
        <a:lstStyle/>
        <a:p>
          <a:r>
            <a:rPr lang="el-GR" b="1" i="1" dirty="0">
              <a:solidFill>
                <a:schemeClr val="tx1"/>
              </a:solidFill>
            </a:rPr>
            <a:t>κυριότερη αιτία του πολέμου:</a:t>
          </a:r>
          <a:endParaRPr lang="en-US" b="1" dirty="0">
            <a:solidFill>
              <a:schemeClr val="tx1"/>
            </a:solidFill>
          </a:endParaRPr>
        </a:p>
      </dgm:t>
    </dgm:pt>
    <dgm:pt modelId="{0978E7F2-A56B-4DCF-A0A1-DBB743725669}" type="parTrans" cxnId="{C114D2E3-4289-4394-B2E9-2D36E2666AB0}">
      <dgm:prSet/>
      <dgm:spPr/>
      <dgm:t>
        <a:bodyPr/>
        <a:lstStyle/>
        <a:p>
          <a:endParaRPr lang="en-US"/>
        </a:p>
      </dgm:t>
    </dgm:pt>
    <dgm:pt modelId="{1698197A-5F6B-4184-8611-76CFD4958D33}" type="sibTrans" cxnId="{C114D2E3-4289-4394-B2E9-2D36E2666AB0}">
      <dgm:prSet/>
      <dgm:spPr/>
      <dgm:t>
        <a:bodyPr/>
        <a:lstStyle/>
        <a:p>
          <a:endParaRPr lang="en-US"/>
        </a:p>
      </dgm:t>
    </dgm:pt>
    <dgm:pt modelId="{958806B8-F555-42DB-A2C1-C532D96FC697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η πολιτική επέκτασης των βιομηχανικά αναπτυγμένων κρατών σε βάρος άλλων κρατών </a:t>
          </a:r>
          <a:br>
            <a:rPr lang="el-GR" b="1" dirty="0">
              <a:solidFill>
                <a:schemeClr val="tx1"/>
              </a:solidFill>
            </a:rPr>
          </a:br>
          <a:br>
            <a:rPr lang="el-GR" b="1" dirty="0">
              <a:solidFill>
                <a:schemeClr val="tx1"/>
              </a:solidFill>
            </a:rPr>
          </a:br>
          <a:r>
            <a:rPr lang="el-GR" b="1" dirty="0">
              <a:solidFill>
                <a:schemeClr val="tx1"/>
              </a:solidFill>
            </a:rPr>
            <a:t>καταλυτικός παράγοντας: </a:t>
          </a:r>
          <a:endParaRPr lang="en-US" b="1" dirty="0">
            <a:solidFill>
              <a:schemeClr val="tx1"/>
            </a:solidFill>
          </a:endParaRPr>
        </a:p>
      </dgm:t>
    </dgm:pt>
    <dgm:pt modelId="{9E49BE96-7C1F-42A9-8952-C3AE656817AA}" type="parTrans" cxnId="{34690302-7792-4310-B88E-D6EBB0A2BD2A}">
      <dgm:prSet/>
      <dgm:spPr/>
      <dgm:t>
        <a:bodyPr/>
        <a:lstStyle/>
        <a:p>
          <a:endParaRPr lang="en-US"/>
        </a:p>
      </dgm:t>
    </dgm:pt>
    <dgm:pt modelId="{F51ECA54-0E34-4751-B64A-4A5E273001BE}" type="sibTrans" cxnId="{34690302-7792-4310-B88E-D6EBB0A2BD2A}">
      <dgm:prSet/>
      <dgm:spPr/>
      <dgm:t>
        <a:bodyPr/>
        <a:lstStyle/>
        <a:p>
          <a:endParaRPr lang="en-US"/>
        </a:p>
      </dgm:t>
    </dgm:pt>
    <dgm:pt modelId="{B1C36F56-B215-41ED-A364-CBBC14ABA34D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η </a:t>
          </a:r>
          <a:r>
            <a:rPr lang="el-GR" b="1" u="sng" dirty="0">
              <a:solidFill>
                <a:schemeClr val="tx1"/>
              </a:solidFill>
            </a:rPr>
            <a:t>επιθετική προσπάθεια</a:t>
          </a:r>
          <a:r>
            <a:rPr lang="el-GR" b="1" dirty="0">
              <a:solidFill>
                <a:schemeClr val="tx1"/>
              </a:solidFill>
            </a:rPr>
            <a:t> της ταχύτατα αναπτυσσόμενης </a:t>
          </a:r>
          <a:r>
            <a:rPr lang="el-GR" b="1" i="1" dirty="0">
              <a:solidFill>
                <a:schemeClr val="tx1"/>
              </a:solidFill>
            </a:rPr>
            <a:t>Γερμανίας</a:t>
          </a:r>
          <a:r>
            <a:rPr lang="el-GR" b="1" dirty="0">
              <a:solidFill>
                <a:schemeClr val="tx1"/>
              </a:solidFill>
            </a:rPr>
            <a:t> να καλύψει τις ανάγκες της σε πρώτες ύλες, καύσιμα και αγορές μέσω της αναδιανομής του παγκόσμιου πλούτου και των</a:t>
          </a:r>
          <a:br>
            <a:rPr lang="el-GR" b="1" dirty="0">
              <a:solidFill>
                <a:schemeClr val="tx1"/>
              </a:solidFill>
            </a:rPr>
          </a:br>
          <a:br>
            <a:rPr lang="el-GR" b="1" dirty="0">
              <a:solidFill>
                <a:schemeClr val="tx1"/>
              </a:solidFill>
            </a:rPr>
          </a:br>
          <a:r>
            <a:rPr lang="el-GR" b="1" dirty="0">
              <a:solidFill>
                <a:schemeClr val="tx1"/>
              </a:solidFill>
            </a:rPr>
            <a:t>αποικιών </a:t>
          </a:r>
          <a:endParaRPr lang="en-US" b="1" dirty="0">
            <a:solidFill>
              <a:schemeClr val="tx1"/>
            </a:solidFill>
          </a:endParaRPr>
        </a:p>
      </dgm:t>
    </dgm:pt>
    <dgm:pt modelId="{F7CF1F78-B131-4C16-B191-987BDF873441}" type="parTrans" cxnId="{BB7DA696-4D77-4EAD-89B8-0E3C3AB375EC}">
      <dgm:prSet/>
      <dgm:spPr/>
      <dgm:t>
        <a:bodyPr/>
        <a:lstStyle/>
        <a:p>
          <a:endParaRPr lang="en-US"/>
        </a:p>
      </dgm:t>
    </dgm:pt>
    <dgm:pt modelId="{0A58C592-2854-42D3-A2FC-4F5465176806}" type="sibTrans" cxnId="{BB7DA696-4D77-4EAD-89B8-0E3C3AB375EC}">
      <dgm:prSet/>
      <dgm:spPr/>
      <dgm:t>
        <a:bodyPr/>
        <a:lstStyle/>
        <a:p>
          <a:endParaRPr lang="en-US"/>
        </a:p>
      </dgm:t>
    </dgm:pt>
    <dgm:pt modelId="{0A12ABBD-8ECA-4D04-8953-B6865122C26C}">
      <dgm:prSet/>
      <dgm:spPr/>
      <dgm:t>
        <a:bodyPr/>
        <a:lstStyle/>
        <a:p>
          <a:r>
            <a:rPr lang="el-GR" b="1" dirty="0">
              <a:solidFill>
                <a:schemeClr val="tx1"/>
              </a:solidFill>
            </a:rPr>
            <a:t>γρήγορα ήρθε </a:t>
          </a:r>
          <a:r>
            <a:rPr lang="el-GR" b="1" u="sng" dirty="0">
              <a:solidFill>
                <a:schemeClr val="tx1"/>
              </a:solidFill>
            </a:rPr>
            <a:t>αντιμέτωπη</a:t>
          </a:r>
          <a:r>
            <a:rPr lang="el-GR" b="1" dirty="0">
              <a:solidFill>
                <a:schemeClr val="tx1"/>
              </a:solidFill>
            </a:rPr>
            <a:t> με τη </a:t>
          </a:r>
          <a:r>
            <a:rPr lang="el-GR" b="1" i="1" dirty="0">
              <a:solidFill>
                <a:schemeClr val="tx1"/>
              </a:solidFill>
            </a:rPr>
            <a:t>Βρετανία</a:t>
          </a:r>
          <a:r>
            <a:rPr lang="el-GR" b="1" dirty="0">
              <a:solidFill>
                <a:schemeClr val="tx1"/>
              </a:solidFill>
            </a:rPr>
            <a:t> και τη Γαλλία, τις χώρες που έλεγχαν τότε τις περισσότερες και πλουσιότερες αποικίες</a:t>
          </a:r>
          <a:endParaRPr lang="en-US" b="1" dirty="0">
            <a:solidFill>
              <a:schemeClr val="tx1"/>
            </a:solidFill>
          </a:endParaRPr>
        </a:p>
      </dgm:t>
    </dgm:pt>
    <dgm:pt modelId="{87D33C9B-CD1B-40CA-BF3D-83A263CB0DBC}" type="parTrans" cxnId="{4B922FD5-EA3F-4F8C-A5FD-B0EF0B304C45}">
      <dgm:prSet/>
      <dgm:spPr/>
      <dgm:t>
        <a:bodyPr/>
        <a:lstStyle/>
        <a:p>
          <a:endParaRPr lang="en-US"/>
        </a:p>
      </dgm:t>
    </dgm:pt>
    <dgm:pt modelId="{2AA258F4-7C46-4CFD-B71A-0AEFBB3CB36D}" type="sibTrans" cxnId="{4B922FD5-EA3F-4F8C-A5FD-B0EF0B304C45}">
      <dgm:prSet/>
      <dgm:spPr/>
      <dgm:t>
        <a:bodyPr/>
        <a:lstStyle/>
        <a:p>
          <a:endParaRPr lang="en-US"/>
        </a:p>
      </dgm:t>
    </dgm:pt>
    <dgm:pt modelId="{D731A9E2-C8C5-44CA-9A90-C0969C22F9CC}" type="pres">
      <dgm:prSet presAssocID="{0DE6481B-86DB-43D5-B28F-C292904B8E9E}" presName="linear" presStyleCnt="0">
        <dgm:presLayoutVars>
          <dgm:animLvl val="lvl"/>
          <dgm:resizeHandles val="exact"/>
        </dgm:presLayoutVars>
      </dgm:prSet>
      <dgm:spPr/>
    </dgm:pt>
    <dgm:pt modelId="{C54C7731-9399-4184-9A8A-F99CD15F2313}" type="pres">
      <dgm:prSet presAssocID="{DE934C98-5653-496C-8B62-72BF34D95DB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D43706-6355-4642-8EC5-74AE04F400D6}" type="pres">
      <dgm:prSet presAssocID="{7271CAD6-F1C4-437A-AD08-5FEDB6AECB50}" presName="spacer" presStyleCnt="0"/>
      <dgm:spPr/>
    </dgm:pt>
    <dgm:pt modelId="{F9CB5915-8BBF-40F8-9BD0-C543C03594BA}" type="pres">
      <dgm:prSet presAssocID="{AF70C028-D617-457C-A8FA-7F4A5CC22B2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85FAB99-A6B1-46CA-BBE0-0E25DBFD6FC0}" type="pres">
      <dgm:prSet presAssocID="{985C7EBF-9D41-4A60-B26D-13C346D2FD08}" presName="spacer" presStyleCnt="0"/>
      <dgm:spPr/>
    </dgm:pt>
    <dgm:pt modelId="{902885BC-1FE8-4B60-94BB-3AB977586FFD}" type="pres">
      <dgm:prSet presAssocID="{47E87B58-9053-41E9-A986-2720E4AA050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A66478-D7C5-46DC-BBCA-774887E0B7DF}" type="pres">
      <dgm:prSet presAssocID="{47E87B58-9053-41E9-A986-2720E4AA050A}" presName="childText" presStyleLbl="revTx" presStyleIdx="0" presStyleCnt="1">
        <dgm:presLayoutVars>
          <dgm:bulletEnabled val="1"/>
        </dgm:presLayoutVars>
      </dgm:prSet>
      <dgm:spPr/>
    </dgm:pt>
    <dgm:pt modelId="{9FDEBABE-1CC4-4EEF-9D17-3C40C1FBD2C0}" type="pres">
      <dgm:prSet presAssocID="{B1C36F56-B215-41ED-A364-CBBC14ABA3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6BF3933-8C7F-4000-BCA5-FB638BCE2DBD}" type="pres">
      <dgm:prSet presAssocID="{0A58C592-2854-42D3-A2FC-4F5465176806}" presName="spacer" presStyleCnt="0"/>
      <dgm:spPr/>
    </dgm:pt>
    <dgm:pt modelId="{7DDE1D04-74F3-4A68-B10B-D5E0817E0E9A}" type="pres">
      <dgm:prSet presAssocID="{0A12ABBD-8ECA-4D04-8953-B6865122C26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8964001-D445-4EAC-A9E6-7FBB7BF190BF}" type="presOf" srcId="{0DE6481B-86DB-43D5-B28F-C292904B8E9E}" destId="{D731A9E2-C8C5-44CA-9A90-C0969C22F9CC}" srcOrd="0" destOrd="0" presId="urn:microsoft.com/office/officeart/2005/8/layout/vList2"/>
    <dgm:cxn modelId="{34690302-7792-4310-B88E-D6EBB0A2BD2A}" srcId="{47E87B58-9053-41E9-A986-2720E4AA050A}" destId="{958806B8-F555-42DB-A2C1-C532D96FC697}" srcOrd="0" destOrd="0" parTransId="{9E49BE96-7C1F-42A9-8952-C3AE656817AA}" sibTransId="{F51ECA54-0E34-4751-B64A-4A5E273001BE}"/>
    <dgm:cxn modelId="{203C750B-C4E8-4C9B-B0E9-07EF5C1D0B68}" type="presOf" srcId="{0A12ABBD-8ECA-4D04-8953-B6865122C26C}" destId="{7DDE1D04-74F3-4A68-B10B-D5E0817E0E9A}" srcOrd="0" destOrd="0" presId="urn:microsoft.com/office/officeart/2005/8/layout/vList2"/>
    <dgm:cxn modelId="{D597F312-9055-457A-9F9D-1A1A8BB2584E}" type="presOf" srcId="{AF70C028-D617-457C-A8FA-7F4A5CC22B2F}" destId="{F9CB5915-8BBF-40F8-9BD0-C543C03594BA}" srcOrd="0" destOrd="0" presId="urn:microsoft.com/office/officeart/2005/8/layout/vList2"/>
    <dgm:cxn modelId="{DF94B226-D69A-406B-BF9F-DF9B16360E5F}" srcId="{0DE6481B-86DB-43D5-B28F-C292904B8E9E}" destId="{DE934C98-5653-496C-8B62-72BF34D95DB6}" srcOrd="0" destOrd="0" parTransId="{2CB080A4-109A-436F-894D-56E6A7835635}" sibTransId="{7271CAD6-F1C4-437A-AD08-5FEDB6AECB50}"/>
    <dgm:cxn modelId="{07E2E469-3643-4805-B39F-3C838E6DA972}" srcId="{0DE6481B-86DB-43D5-B28F-C292904B8E9E}" destId="{AF70C028-D617-457C-A8FA-7F4A5CC22B2F}" srcOrd="1" destOrd="0" parTransId="{70A657F6-90F8-44B3-837B-77B3607A1A4A}" sibTransId="{985C7EBF-9D41-4A60-B26D-13C346D2FD08}"/>
    <dgm:cxn modelId="{62B9BC7E-7E05-41ED-8509-C9916192D3B7}" type="presOf" srcId="{DE934C98-5653-496C-8B62-72BF34D95DB6}" destId="{C54C7731-9399-4184-9A8A-F99CD15F2313}" srcOrd="0" destOrd="0" presId="urn:microsoft.com/office/officeart/2005/8/layout/vList2"/>
    <dgm:cxn modelId="{53B5188D-BE82-42BC-B4B9-9F22C9DE5AAB}" type="presOf" srcId="{B1C36F56-B215-41ED-A364-CBBC14ABA34D}" destId="{9FDEBABE-1CC4-4EEF-9D17-3C40C1FBD2C0}" srcOrd="0" destOrd="0" presId="urn:microsoft.com/office/officeart/2005/8/layout/vList2"/>
    <dgm:cxn modelId="{BB7DA696-4D77-4EAD-89B8-0E3C3AB375EC}" srcId="{0DE6481B-86DB-43D5-B28F-C292904B8E9E}" destId="{B1C36F56-B215-41ED-A364-CBBC14ABA34D}" srcOrd="3" destOrd="0" parTransId="{F7CF1F78-B131-4C16-B191-987BDF873441}" sibTransId="{0A58C592-2854-42D3-A2FC-4F5465176806}"/>
    <dgm:cxn modelId="{8174EA97-983A-4FDF-B542-1F2F3141874A}" type="presOf" srcId="{958806B8-F555-42DB-A2C1-C532D96FC697}" destId="{49A66478-D7C5-46DC-BBCA-774887E0B7DF}" srcOrd="0" destOrd="0" presId="urn:microsoft.com/office/officeart/2005/8/layout/vList2"/>
    <dgm:cxn modelId="{BB5EEBC6-79A3-4C0B-A33C-1E7C29CDA3AE}" type="presOf" srcId="{47E87B58-9053-41E9-A986-2720E4AA050A}" destId="{902885BC-1FE8-4B60-94BB-3AB977586FFD}" srcOrd="0" destOrd="0" presId="urn:microsoft.com/office/officeart/2005/8/layout/vList2"/>
    <dgm:cxn modelId="{4B922FD5-EA3F-4F8C-A5FD-B0EF0B304C45}" srcId="{0DE6481B-86DB-43D5-B28F-C292904B8E9E}" destId="{0A12ABBD-8ECA-4D04-8953-B6865122C26C}" srcOrd="4" destOrd="0" parTransId="{87D33C9B-CD1B-40CA-BF3D-83A263CB0DBC}" sibTransId="{2AA258F4-7C46-4CFD-B71A-0AEFBB3CB36D}"/>
    <dgm:cxn modelId="{C114D2E3-4289-4394-B2E9-2D36E2666AB0}" srcId="{0DE6481B-86DB-43D5-B28F-C292904B8E9E}" destId="{47E87B58-9053-41E9-A986-2720E4AA050A}" srcOrd="2" destOrd="0" parTransId="{0978E7F2-A56B-4DCF-A0A1-DBB743725669}" sibTransId="{1698197A-5F6B-4184-8611-76CFD4958D33}"/>
    <dgm:cxn modelId="{31A22155-2251-4057-B225-D96F6958F088}" type="presParOf" srcId="{D731A9E2-C8C5-44CA-9A90-C0969C22F9CC}" destId="{C54C7731-9399-4184-9A8A-F99CD15F2313}" srcOrd="0" destOrd="0" presId="urn:microsoft.com/office/officeart/2005/8/layout/vList2"/>
    <dgm:cxn modelId="{42BAEBE5-7FCF-432D-B6B4-35F7BD7228B2}" type="presParOf" srcId="{D731A9E2-C8C5-44CA-9A90-C0969C22F9CC}" destId="{E9D43706-6355-4642-8EC5-74AE04F400D6}" srcOrd="1" destOrd="0" presId="urn:microsoft.com/office/officeart/2005/8/layout/vList2"/>
    <dgm:cxn modelId="{38FB341F-072A-4723-B585-7DEEE524402C}" type="presParOf" srcId="{D731A9E2-C8C5-44CA-9A90-C0969C22F9CC}" destId="{F9CB5915-8BBF-40F8-9BD0-C543C03594BA}" srcOrd="2" destOrd="0" presId="urn:microsoft.com/office/officeart/2005/8/layout/vList2"/>
    <dgm:cxn modelId="{B86D1F7B-0FDC-4949-BC15-0DA602EC6199}" type="presParOf" srcId="{D731A9E2-C8C5-44CA-9A90-C0969C22F9CC}" destId="{D85FAB99-A6B1-46CA-BBE0-0E25DBFD6FC0}" srcOrd="3" destOrd="0" presId="urn:microsoft.com/office/officeart/2005/8/layout/vList2"/>
    <dgm:cxn modelId="{EFFD7C0A-D6A6-460D-BB41-DC70D2B9BBB7}" type="presParOf" srcId="{D731A9E2-C8C5-44CA-9A90-C0969C22F9CC}" destId="{902885BC-1FE8-4B60-94BB-3AB977586FFD}" srcOrd="4" destOrd="0" presId="urn:microsoft.com/office/officeart/2005/8/layout/vList2"/>
    <dgm:cxn modelId="{FD6E2F02-7F8F-4FAB-B9FD-2920DB81E2E4}" type="presParOf" srcId="{D731A9E2-C8C5-44CA-9A90-C0969C22F9CC}" destId="{49A66478-D7C5-46DC-BBCA-774887E0B7DF}" srcOrd="5" destOrd="0" presId="urn:microsoft.com/office/officeart/2005/8/layout/vList2"/>
    <dgm:cxn modelId="{BFC45872-D94F-46F4-8FF4-335ED9F55E08}" type="presParOf" srcId="{D731A9E2-C8C5-44CA-9A90-C0969C22F9CC}" destId="{9FDEBABE-1CC4-4EEF-9D17-3C40C1FBD2C0}" srcOrd="6" destOrd="0" presId="urn:microsoft.com/office/officeart/2005/8/layout/vList2"/>
    <dgm:cxn modelId="{4C2F64D3-45E3-4075-992A-8B27572DA0A0}" type="presParOf" srcId="{D731A9E2-C8C5-44CA-9A90-C0969C22F9CC}" destId="{26BF3933-8C7F-4000-BCA5-FB638BCE2DBD}" srcOrd="7" destOrd="0" presId="urn:microsoft.com/office/officeart/2005/8/layout/vList2"/>
    <dgm:cxn modelId="{29AD7160-A481-4173-9676-3D543B0BEA28}" type="presParOf" srcId="{D731A9E2-C8C5-44CA-9A90-C0969C22F9CC}" destId="{7DDE1D04-74F3-4A68-B10B-D5E0817E0E9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C7731-9399-4184-9A8A-F99CD15F2313}">
      <dsp:nvSpPr>
        <dsp:cNvPr id="0" name=""/>
        <dsp:cNvSpPr/>
      </dsp:nvSpPr>
      <dsp:spPr>
        <a:xfrm>
          <a:off x="0" y="33756"/>
          <a:ext cx="6797675" cy="1228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Η έκρηξη του Α΄ Παγκόσμιου πολέμου ήταν αποτέλεσμα της ταυτόχρονης δράσης τριών κυρίως παραγόντων: του ιμπεριαλισμού, του εθνικισμού και του μιλιταρισμού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9970" y="93726"/>
        <a:ext cx="6677735" cy="1108560"/>
      </dsp:txXfrm>
    </dsp:sp>
    <dsp:sp modelId="{F9CB5915-8BBF-40F8-9BD0-C543C03594BA}">
      <dsp:nvSpPr>
        <dsp:cNvPr id="0" name=""/>
        <dsp:cNvSpPr/>
      </dsp:nvSpPr>
      <dsp:spPr>
        <a:xfrm>
          <a:off x="0" y="1305456"/>
          <a:ext cx="6797675" cy="1228500"/>
        </a:xfrm>
        <a:prstGeom prst="roundRect">
          <a:avLst/>
        </a:prstGeom>
        <a:solidFill>
          <a:schemeClr val="accent2">
            <a:hueOff val="-332956"/>
            <a:satOff val="-147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1" kern="1200" dirty="0">
              <a:solidFill>
                <a:schemeClr val="tx1"/>
              </a:solidFill>
            </a:rPr>
            <a:t>Ιμπεριαλισμός 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9970" y="1365426"/>
        <a:ext cx="6677735" cy="1108560"/>
      </dsp:txXfrm>
    </dsp:sp>
    <dsp:sp modelId="{902885BC-1FE8-4B60-94BB-3AB977586FFD}">
      <dsp:nvSpPr>
        <dsp:cNvPr id="0" name=""/>
        <dsp:cNvSpPr/>
      </dsp:nvSpPr>
      <dsp:spPr>
        <a:xfrm>
          <a:off x="0" y="2577156"/>
          <a:ext cx="6797675" cy="1228500"/>
        </a:xfrm>
        <a:prstGeom prst="roundRect">
          <a:avLst/>
        </a:prstGeom>
        <a:solidFill>
          <a:schemeClr val="accent2">
            <a:hueOff val="-665912"/>
            <a:satOff val="-293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i="1" kern="1200" dirty="0">
              <a:solidFill>
                <a:schemeClr val="tx1"/>
              </a:solidFill>
            </a:rPr>
            <a:t>κυριότερη αιτία του πολέμου: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9970" y="2637126"/>
        <a:ext cx="6677735" cy="1108560"/>
      </dsp:txXfrm>
    </dsp:sp>
    <dsp:sp modelId="{49A66478-D7C5-46DC-BBCA-774887E0B7DF}">
      <dsp:nvSpPr>
        <dsp:cNvPr id="0" name=""/>
        <dsp:cNvSpPr/>
      </dsp:nvSpPr>
      <dsp:spPr>
        <a:xfrm>
          <a:off x="0" y="3805657"/>
          <a:ext cx="6797675" cy="51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1200" b="1" kern="1200" dirty="0">
              <a:solidFill>
                <a:schemeClr val="tx1"/>
              </a:solidFill>
            </a:rPr>
            <a:t>η πολιτική επέκτασης των βιομηχανικά αναπτυγμένων κρατών σε βάρος άλλων κρατών </a:t>
          </a:r>
          <a:br>
            <a:rPr lang="el-GR" sz="1200" b="1" kern="1200" dirty="0">
              <a:solidFill>
                <a:schemeClr val="tx1"/>
              </a:solidFill>
            </a:rPr>
          </a:br>
          <a:br>
            <a:rPr lang="el-GR" sz="1200" b="1" kern="1200" dirty="0">
              <a:solidFill>
                <a:schemeClr val="tx1"/>
              </a:solidFill>
            </a:rPr>
          </a:br>
          <a:r>
            <a:rPr lang="el-GR" sz="1200" b="1" kern="1200" dirty="0">
              <a:solidFill>
                <a:schemeClr val="tx1"/>
              </a:solidFill>
            </a:rPr>
            <a:t>καταλυτικός παράγοντας: 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0" y="3805657"/>
        <a:ext cx="6797675" cy="512325"/>
      </dsp:txXfrm>
    </dsp:sp>
    <dsp:sp modelId="{9FDEBABE-1CC4-4EEF-9D17-3C40C1FBD2C0}">
      <dsp:nvSpPr>
        <dsp:cNvPr id="0" name=""/>
        <dsp:cNvSpPr/>
      </dsp:nvSpPr>
      <dsp:spPr>
        <a:xfrm>
          <a:off x="0" y="4317982"/>
          <a:ext cx="6797675" cy="1228500"/>
        </a:xfrm>
        <a:prstGeom prst="roundRect">
          <a:avLst/>
        </a:prstGeom>
        <a:solidFill>
          <a:schemeClr val="accent2">
            <a:hueOff val="-998868"/>
            <a:satOff val="-440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η </a:t>
          </a:r>
          <a:r>
            <a:rPr lang="el-GR" sz="1500" b="1" u="sng" kern="1200" dirty="0">
              <a:solidFill>
                <a:schemeClr val="tx1"/>
              </a:solidFill>
            </a:rPr>
            <a:t>επιθετική προσπάθεια</a:t>
          </a:r>
          <a:r>
            <a:rPr lang="el-GR" sz="1500" b="1" kern="1200" dirty="0">
              <a:solidFill>
                <a:schemeClr val="tx1"/>
              </a:solidFill>
            </a:rPr>
            <a:t> της ταχύτατα αναπτυσσόμενης </a:t>
          </a:r>
          <a:r>
            <a:rPr lang="el-GR" sz="1500" b="1" i="1" kern="1200" dirty="0">
              <a:solidFill>
                <a:schemeClr val="tx1"/>
              </a:solidFill>
            </a:rPr>
            <a:t>Γερμανίας</a:t>
          </a:r>
          <a:r>
            <a:rPr lang="el-GR" sz="1500" b="1" kern="1200" dirty="0">
              <a:solidFill>
                <a:schemeClr val="tx1"/>
              </a:solidFill>
            </a:rPr>
            <a:t> να καλύψει τις ανάγκες της σε πρώτες ύλες, καύσιμα και αγορές μέσω της αναδιανομής του παγκόσμιου πλούτου και των</a:t>
          </a:r>
          <a:br>
            <a:rPr lang="el-GR" sz="1500" b="1" kern="1200" dirty="0">
              <a:solidFill>
                <a:schemeClr val="tx1"/>
              </a:solidFill>
            </a:rPr>
          </a:br>
          <a:br>
            <a:rPr lang="el-GR" sz="1500" b="1" kern="1200" dirty="0">
              <a:solidFill>
                <a:schemeClr val="tx1"/>
              </a:solidFill>
            </a:rPr>
          </a:br>
          <a:r>
            <a:rPr lang="el-GR" sz="1500" b="1" kern="1200" dirty="0">
              <a:solidFill>
                <a:schemeClr val="tx1"/>
              </a:solidFill>
            </a:rPr>
            <a:t>αποικιών 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9970" y="4377952"/>
        <a:ext cx="6677735" cy="1108560"/>
      </dsp:txXfrm>
    </dsp:sp>
    <dsp:sp modelId="{7DDE1D04-74F3-4A68-B10B-D5E0817E0E9A}">
      <dsp:nvSpPr>
        <dsp:cNvPr id="0" name=""/>
        <dsp:cNvSpPr/>
      </dsp:nvSpPr>
      <dsp:spPr>
        <a:xfrm>
          <a:off x="0" y="5589682"/>
          <a:ext cx="6797675" cy="1228500"/>
        </a:xfrm>
        <a:prstGeom prst="roundRect">
          <a:avLst/>
        </a:prstGeom>
        <a:solidFill>
          <a:schemeClr val="accent2">
            <a:hueOff val="-1331824"/>
            <a:satOff val="-586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b="1" kern="1200" dirty="0">
              <a:solidFill>
                <a:schemeClr val="tx1"/>
              </a:solidFill>
            </a:rPr>
            <a:t>γρήγορα ήρθε </a:t>
          </a:r>
          <a:r>
            <a:rPr lang="el-GR" sz="1500" b="1" u="sng" kern="1200" dirty="0">
              <a:solidFill>
                <a:schemeClr val="tx1"/>
              </a:solidFill>
            </a:rPr>
            <a:t>αντιμέτωπη</a:t>
          </a:r>
          <a:r>
            <a:rPr lang="el-GR" sz="1500" b="1" kern="1200" dirty="0">
              <a:solidFill>
                <a:schemeClr val="tx1"/>
              </a:solidFill>
            </a:rPr>
            <a:t> με τη </a:t>
          </a:r>
          <a:r>
            <a:rPr lang="el-GR" sz="1500" b="1" i="1" kern="1200" dirty="0">
              <a:solidFill>
                <a:schemeClr val="tx1"/>
              </a:solidFill>
            </a:rPr>
            <a:t>Βρετανία</a:t>
          </a:r>
          <a:r>
            <a:rPr lang="el-GR" sz="1500" b="1" kern="1200" dirty="0">
              <a:solidFill>
                <a:schemeClr val="tx1"/>
              </a:solidFill>
            </a:rPr>
            <a:t> και τη Γαλλία, τις χώρες που έλεγχαν τότε τις περισσότερες και πλουσιότερες αποικίες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9970" y="5649652"/>
        <a:ext cx="6677735" cy="1108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5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6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1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9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5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9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8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40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6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9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4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>
            <a:normAutofit/>
          </a:bodyPr>
          <a:lstStyle/>
          <a:p>
            <a:pPr algn="ctr"/>
            <a:r>
              <a:rPr lang="el" sz="4800" b="1" dirty="0">
                <a:ea typeface="+mj-lt"/>
                <a:cs typeface="+mj-lt"/>
              </a:rPr>
              <a:t>Τα αίτια, η έκρηξη </a:t>
            </a:r>
            <a:br>
              <a:rPr lang="el" sz="4800" b="1" dirty="0">
                <a:ea typeface="+mj-lt"/>
                <a:cs typeface="+mj-lt"/>
              </a:rPr>
            </a:br>
            <a:r>
              <a:rPr lang="el" sz="4800" b="1" dirty="0">
                <a:ea typeface="+mj-lt"/>
                <a:cs typeface="+mj-lt"/>
              </a:rPr>
              <a:t>και </a:t>
            </a:r>
            <a:br>
              <a:rPr lang="el" sz="4800" b="1" dirty="0">
                <a:ea typeface="+mj-lt"/>
                <a:cs typeface="+mj-lt"/>
              </a:rPr>
            </a:br>
            <a:r>
              <a:rPr lang="el" sz="4800" b="1" dirty="0">
                <a:ea typeface="+mj-lt"/>
                <a:cs typeface="+mj-lt"/>
              </a:rPr>
              <a:t>τα μέτωπα του </a:t>
            </a:r>
            <a:br>
              <a:rPr lang="el" sz="4800" b="1" dirty="0">
                <a:ea typeface="+mj-lt"/>
                <a:cs typeface="+mj-lt"/>
              </a:rPr>
            </a:br>
            <a:r>
              <a:rPr lang="el" sz="4800" b="1" dirty="0">
                <a:ea typeface="+mj-lt"/>
                <a:cs typeface="+mj-lt"/>
              </a:rPr>
              <a:t>Α΄ Παγκόσμιου πολέμου</a:t>
            </a:r>
            <a:endParaRPr lang="en-US" sz="4000" dirty="0"/>
          </a:p>
          <a:p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Ενότητ</a:t>
            </a:r>
            <a:r>
              <a:rPr lang="en-US" dirty="0">
                <a:solidFill>
                  <a:srgbClr val="FFFFFF"/>
                </a:solidFill>
              </a:rPr>
              <a:t>α 31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6FE4-2AC5-0172-4DCC-A5A572B1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1111503"/>
            <a:ext cx="3517567" cy="1423415"/>
          </a:xfrm>
        </p:spPr>
        <p:txBody>
          <a:bodyPr>
            <a:normAutofit fontScale="90000"/>
          </a:bodyPr>
          <a:lstStyle/>
          <a:p>
            <a:endParaRPr lang="el" b="1" i="1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l" b="1" i="1" dirty="0">
                <a:ea typeface="+mj-lt"/>
                <a:cs typeface="+mj-lt"/>
              </a:rPr>
              <a:t>Η καμπή του 1917</a:t>
            </a:r>
            <a:r>
              <a:rPr lang="el" dirty="0">
                <a:ea typeface="+mj-lt"/>
                <a:cs typeface="+mj-lt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D4D5-FDD1-53BE-B890-0A549A9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365759"/>
            <a:ext cx="5928344" cy="6148197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l" b="1" i="1" dirty="0">
                <a:ea typeface="+mn-lt"/>
                <a:cs typeface="+mn-lt"/>
              </a:rPr>
              <a:t> Ρωσία</a:t>
            </a:r>
            <a:r>
              <a:rPr lang="el" dirty="0">
                <a:ea typeface="+mn-lt"/>
                <a:cs typeface="+mn-lt"/>
              </a:rPr>
              <a:t> </a:t>
            </a:r>
            <a:endParaRPr lang="el" dirty="0"/>
          </a:p>
          <a:p>
            <a:r>
              <a:rPr lang="el" b="1" i="1" dirty="0">
                <a:ea typeface="+mn-lt"/>
                <a:cs typeface="+mn-lt"/>
              </a:rPr>
              <a:t>Φεβρουάριο του 1917</a:t>
            </a:r>
            <a:r>
              <a:rPr lang="el" dirty="0">
                <a:ea typeface="+mn-lt"/>
                <a:cs typeface="+mn-lt"/>
              </a:rPr>
              <a:t> εκδηλώθηκε </a:t>
            </a:r>
            <a:r>
              <a:rPr lang="el" u="sng" dirty="0">
                <a:ea typeface="+mn-lt"/>
                <a:cs typeface="+mn-lt"/>
              </a:rPr>
              <a:t>επανάσταση που ανέτρεψε τον τσάρο</a:t>
            </a:r>
            <a:endParaRPr lang="el" dirty="0"/>
          </a:p>
          <a:p>
            <a:r>
              <a:rPr lang="el" b="1" i="1" dirty="0">
                <a:ea typeface="+mn-lt"/>
                <a:cs typeface="+mn-lt"/>
              </a:rPr>
              <a:t>Οκτώβριο του 1917</a:t>
            </a:r>
            <a:r>
              <a:rPr lang="el" dirty="0">
                <a:ea typeface="+mn-lt"/>
                <a:cs typeface="+mn-lt"/>
              </a:rPr>
              <a:t> ανατράπηκε από </a:t>
            </a:r>
            <a:r>
              <a:rPr lang="el" u="sng" dirty="0">
                <a:ea typeface="+mn-lt"/>
                <a:cs typeface="+mn-lt"/>
              </a:rPr>
              <a:t>νέα σοσιαλιστική επανάσταση</a:t>
            </a:r>
            <a:r>
              <a:rPr lang="el" dirty="0">
                <a:ea typeface="+mn-lt"/>
                <a:cs typeface="+mn-lt"/>
              </a:rPr>
              <a:t> η φιλελεύθερη </a:t>
            </a:r>
            <a:r>
              <a:rPr lang="el" dirty="0" err="1">
                <a:ea typeface="+mn-lt"/>
                <a:cs typeface="+mn-lt"/>
              </a:rPr>
              <a:t>ρώσικη</a:t>
            </a:r>
            <a:r>
              <a:rPr lang="el" dirty="0">
                <a:ea typeface="+mn-lt"/>
                <a:cs typeface="+mn-lt"/>
              </a:rPr>
              <a:t> κυβέρνηση, που θέλησε να συνεχίσει τον πόλεμο, </a:t>
            </a:r>
            <a:endParaRPr lang="el"/>
          </a:p>
          <a:p>
            <a:r>
              <a:rPr lang="el" dirty="0">
                <a:ea typeface="+mn-lt"/>
                <a:cs typeface="+mn-lt"/>
              </a:rPr>
              <a:t>η </a:t>
            </a:r>
            <a:r>
              <a:rPr lang="el" u="sng" dirty="0">
                <a:ea typeface="+mn-lt"/>
                <a:cs typeface="+mn-lt"/>
              </a:rPr>
              <a:t>σοσιαλιστική Ρωσία</a:t>
            </a:r>
            <a:r>
              <a:rPr lang="el" dirty="0">
                <a:ea typeface="+mn-lt"/>
                <a:cs typeface="+mn-lt"/>
              </a:rPr>
              <a:t>  </a:t>
            </a:r>
            <a:r>
              <a:rPr lang="el" b="1" i="1" dirty="0">
                <a:ea typeface="+mn-lt"/>
                <a:cs typeface="+mn-lt"/>
              </a:rPr>
              <a:t>αποσύρθηκε από τον πόλεμο</a:t>
            </a:r>
            <a:r>
              <a:rPr lang="el" dirty="0">
                <a:ea typeface="+mn-lt"/>
                <a:cs typeface="+mn-lt"/>
              </a:rPr>
              <a:t> συνάπτοντας αμέσως </a:t>
            </a:r>
            <a:r>
              <a:rPr lang="el" u="sng" dirty="0">
                <a:ea typeface="+mn-lt"/>
                <a:cs typeface="+mn-lt"/>
              </a:rPr>
              <a:t>συνθήκη ειρήνης με τη Γερμανία</a:t>
            </a:r>
            <a:r>
              <a:rPr lang="el" dirty="0">
                <a:ea typeface="+mn-lt"/>
                <a:cs typeface="+mn-lt"/>
              </a:rPr>
              <a:t> (συνθήκη του </a:t>
            </a:r>
            <a:r>
              <a:rPr lang="el" dirty="0" err="1">
                <a:ea typeface="+mn-lt"/>
                <a:cs typeface="+mn-lt"/>
              </a:rPr>
              <a:t>Μπρεστ-Λιτόφσκ</a:t>
            </a:r>
            <a:r>
              <a:rPr lang="el" dirty="0">
                <a:ea typeface="+mn-lt"/>
                <a:cs typeface="+mn-lt"/>
              </a:rPr>
              <a:t>, </a:t>
            </a:r>
            <a:r>
              <a:rPr lang="el" b="1" i="1" dirty="0">
                <a:ea typeface="+mn-lt"/>
                <a:cs typeface="+mn-lt"/>
              </a:rPr>
              <a:t>3 Μαρτίου 1918</a:t>
            </a:r>
            <a:r>
              <a:rPr lang="el" dirty="0">
                <a:ea typeface="+mn-lt"/>
                <a:cs typeface="+mn-lt"/>
              </a:rPr>
              <a:t>)  </a:t>
            </a:r>
            <a:endParaRPr lang="el" dirty="0"/>
          </a:p>
          <a:p>
            <a:endParaRPr lang="el" dirty="0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l" b="1" i="1" dirty="0">
                <a:ea typeface="+mn-lt"/>
                <a:cs typeface="+mn-lt"/>
              </a:rPr>
              <a:t> ΗΠΑ</a:t>
            </a:r>
            <a:endParaRPr lang="el" i="1" dirty="0"/>
          </a:p>
          <a:p>
            <a:r>
              <a:rPr lang="el" b="1" i="1" dirty="0">
                <a:ea typeface="+mn-lt"/>
                <a:cs typeface="+mn-lt"/>
              </a:rPr>
              <a:t>Απρίλιος 1917 συμμαχία με την </a:t>
            </a:r>
            <a:r>
              <a:rPr lang="el" b="1" i="1" dirty="0" err="1">
                <a:ea typeface="+mn-lt"/>
                <a:cs typeface="+mn-lt"/>
              </a:rPr>
              <a:t>Αντάντ</a:t>
            </a:r>
            <a:r>
              <a:rPr lang="el" b="1" i="1" dirty="0">
                <a:ea typeface="+mn-lt"/>
                <a:cs typeface="+mn-lt"/>
              </a:rPr>
              <a:t> </a:t>
            </a:r>
            <a:endParaRPr lang="el"/>
          </a:p>
          <a:p>
            <a:r>
              <a:rPr lang="el" dirty="0">
                <a:ea typeface="+mn-lt"/>
                <a:cs typeface="+mn-lt"/>
              </a:rPr>
              <a:t>οι 1.000.000 περίπου στρατιώτες και τα άφθονα υλικά μέσα που διέθεσαν </a:t>
            </a:r>
            <a:r>
              <a:rPr lang="el" u="sng" dirty="0">
                <a:ea typeface="+mn-lt"/>
                <a:cs typeface="+mn-lt"/>
              </a:rPr>
              <a:t>επηρέασαν καταλυτικά την έκβαση του πολέμου </a:t>
            </a:r>
            <a:endParaRPr lang="el"/>
          </a:p>
          <a:p>
            <a:r>
              <a:rPr lang="el" b="1" i="1" dirty="0">
                <a:ea typeface="+mn-lt"/>
                <a:cs typeface="+mn-lt"/>
              </a:rPr>
              <a:t>Ελλάδα</a:t>
            </a:r>
            <a:endParaRPr lang="el" dirty="0"/>
          </a:p>
          <a:p>
            <a:r>
              <a:rPr lang="el" b="1" i="1" dirty="0">
                <a:ea typeface="+mn-lt"/>
                <a:cs typeface="+mn-lt"/>
              </a:rPr>
              <a:t>Ιούνιο του 1917</a:t>
            </a:r>
            <a:r>
              <a:rPr lang="el" dirty="0">
                <a:ea typeface="+mn-lt"/>
                <a:cs typeface="+mn-lt"/>
              </a:rPr>
              <a:t> </a:t>
            </a:r>
            <a:r>
              <a:rPr lang="el" b="1" i="1" dirty="0">
                <a:ea typeface="+mn-lt"/>
                <a:cs typeface="+mn-lt"/>
              </a:rPr>
              <a:t>εισήλθε </a:t>
            </a:r>
            <a:r>
              <a:rPr lang="el" dirty="0">
                <a:ea typeface="+mn-lt"/>
                <a:cs typeface="+mn-lt"/>
              </a:rPr>
              <a:t>στον</a:t>
            </a:r>
            <a:r>
              <a:rPr lang="el" b="1" i="1" dirty="0">
                <a:ea typeface="+mn-lt"/>
                <a:cs typeface="+mn-lt"/>
              </a:rPr>
              <a:t> πόλεμο</a:t>
            </a:r>
            <a:r>
              <a:rPr lang="el" dirty="0">
                <a:ea typeface="+mn-lt"/>
                <a:cs typeface="+mn-lt"/>
              </a:rPr>
              <a:t> ως </a:t>
            </a:r>
            <a:r>
              <a:rPr lang="el" b="1" i="1" dirty="0">
                <a:ea typeface="+mn-lt"/>
                <a:cs typeface="+mn-lt"/>
              </a:rPr>
              <a:t>σύμμαχος της </a:t>
            </a:r>
            <a:r>
              <a:rPr lang="el" b="1" i="1" dirty="0" err="1">
                <a:ea typeface="+mn-lt"/>
                <a:cs typeface="+mn-lt"/>
              </a:rPr>
              <a:t>Αντάντ</a:t>
            </a:r>
            <a:r>
              <a:rPr lang="el" dirty="0">
                <a:ea typeface="+mn-lt"/>
                <a:cs typeface="+mn-lt"/>
              </a:rPr>
              <a:t>, μετά από βαθιά εσωτερική κρίση </a:t>
            </a:r>
            <a:endParaRPr lang="el"/>
          </a:p>
          <a:p>
            <a:endParaRPr lang="el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0CFEF1-49C1-B0F2-7A5E-1260C8711E88}"/>
              </a:ext>
            </a:extLst>
          </p:cNvPr>
          <p:cNvSpPr/>
          <p:nvPr/>
        </p:nvSpPr>
        <p:spPr>
          <a:xfrm>
            <a:off x="5270500" y="3365500"/>
            <a:ext cx="6400800" cy="2987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B36FE4-2AC5-0172-4DCC-A5A572B1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6" y="1111503"/>
            <a:ext cx="3517567" cy="1728215"/>
          </a:xfrm>
        </p:spPr>
        <p:txBody>
          <a:bodyPr>
            <a:normAutofit fontScale="90000"/>
          </a:bodyPr>
          <a:lstStyle/>
          <a:p>
            <a:endParaRPr lang="el" b="1" i="1"/>
          </a:p>
          <a:p>
            <a:br>
              <a:rPr lang="en-US" dirty="0"/>
            </a:br>
            <a:br>
              <a:rPr lang="en-US" dirty="0"/>
            </a:br>
            <a:r>
              <a:rPr lang="el" b="1" i="1" dirty="0">
                <a:ea typeface="+mj-lt"/>
                <a:cs typeface="+mj-lt"/>
              </a:rPr>
              <a:t>Προς το τέλος του πολέμου </a:t>
            </a:r>
            <a:endParaRPr lang="en-US" dirty="0">
              <a:ea typeface="+mj-lt"/>
              <a:cs typeface="+mj-lt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D4D5-FDD1-53BE-B890-0A549A9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365759"/>
            <a:ext cx="5928344" cy="614819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None/>
            </a:pPr>
            <a:r>
              <a:rPr lang="el" b="1" i="1" dirty="0">
                <a:ea typeface="+mn-lt"/>
                <a:cs typeface="+mn-lt"/>
              </a:rPr>
              <a:t>Φθινόπωρο του 1918 </a:t>
            </a:r>
            <a:endParaRPr lang="en-US"/>
          </a:p>
          <a:p>
            <a:pPr>
              <a:buNone/>
            </a:pPr>
            <a:r>
              <a:rPr lang="el" b="1" i="1" dirty="0">
                <a:ea typeface="+mn-lt"/>
                <a:cs typeface="+mn-lt"/>
              </a:rPr>
              <a:t>Κεντρικές Δυνάμεις και σύμμαχοί τους </a:t>
            </a:r>
            <a:r>
              <a:rPr lang="el" dirty="0">
                <a:ea typeface="+mn-lt"/>
                <a:cs typeface="+mn-lt"/>
              </a:rPr>
              <a:t>άρχισαν</a:t>
            </a:r>
            <a:r>
              <a:rPr lang="el" b="1" i="1" dirty="0">
                <a:ea typeface="+mn-lt"/>
                <a:cs typeface="+mn-lt"/>
              </a:rPr>
              <a:t> να συνθηκολογούν </a:t>
            </a:r>
            <a:endParaRPr lang="el"/>
          </a:p>
          <a:p>
            <a:pPr>
              <a:buNone/>
            </a:pPr>
            <a:r>
              <a:rPr lang="el" dirty="0">
                <a:ea typeface="+mn-lt"/>
                <a:cs typeface="+mn-lt"/>
              </a:rPr>
              <a:t>Στη </a:t>
            </a:r>
            <a:r>
              <a:rPr lang="el" b="1" i="1" dirty="0">
                <a:ea typeface="+mn-lt"/>
                <a:cs typeface="+mn-lt"/>
              </a:rPr>
              <a:t>Γερμανία</a:t>
            </a:r>
            <a:r>
              <a:rPr lang="el" dirty="0">
                <a:ea typeface="+mn-lt"/>
                <a:cs typeface="+mn-lt"/>
              </a:rPr>
              <a:t> ξέσπασε </a:t>
            </a:r>
            <a:r>
              <a:rPr lang="el" b="1" i="1" dirty="0">
                <a:ea typeface="+mn-lt"/>
                <a:cs typeface="+mn-lt"/>
              </a:rPr>
              <a:t>σοσιαλιστική επανάσταση που ανέτρεψε τον κάιζερ</a:t>
            </a:r>
            <a:r>
              <a:rPr lang="el" dirty="0">
                <a:ea typeface="+mn-lt"/>
                <a:cs typeface="+mn-lt"/>
              </a:rPr>
              <a:t> (: αυτοκράτορας) </a:t>
            </a:r>
            <a:r>
              <a:rPr lang="el" b="1" i="1" dirty="0">
                <a:ea typeface="+mn-lt"/>
                <a:cs typeface="+mn-lt"/>
              </a:rPr>
              <a:t>Γουλιέλμο Β΄</a:t>
            </a:r>
            <a:r>
              <a:rPr lang="el" dirty="0">
                <a:ea typeface="+mn-lt"/>
                <a:cs typeface="+mn-lt"/>
              </a:rPr>
              <a:t> και έφερε στην εξουσία το </a:t>
            </a:r>
            <a:r>
              <a:rPr lang="el" b="1" i="1" dirty="0">
                <a:ea typeface="+mn-lt"/>
                <a:cs typeface="+mn-lt"/>
              </a:rPr>
              <a:t>Σοσιαλδημοκρατικό Κόμμα</a:t>
            </a:r>
            <a:endParaRPr lang="el" dirty="0"/>
          </a:p>
          <a:p>
            <a:pPr>
              <a:buNone/>
            </a:pPr>
            <a:r>
              <a:rPr lang="el" b="1" i="1" dirty="0">
                <a:ea typeface="+mn-lt"/>
                <a:cs typeface="+mn-lt"/>
              </a:rPr>
              <a:t>Απολογισμός του πολέμου</a:t>
            </a:r>
            <a:endParaRPr lang="el" dirty="0"/>
          </a:p>
          <a:p>
            <a:pPr>
              <a:buNone/>
            </a:pPr>
            <a:r>
              <a:rPr lang="el" dirty="0">
                <a:ea typeface="+mn-lt"/>
                <a:cs typeface="+mn-lt"/>
              </a:rPr>
              <a:t>8.000.000 νεκροί, περίπου 20.000.000 τραυματίες και τεράστιες υλικές καταστροφές </a:t>
            </a:r>
            <a:endParaRPr lang="el"/>
          </a:p>
          <a:p>
            <a:pPr>
              <a:buNone/>
            </a:pPr>
            <a:r>
              <a:rPr lang="el" dirty="0">
                <a:ea typeface="+mn-lt"/>
                <a:cs typeface="+mn-lt"/>
              </a:rPr>
              <a:t>Η Ευρώπη έβγαινε από αυτόν αλλαγμένη, εξαντλημένη και με την παγκόσμια πρωτοκαθεδρία της κλονισμένη</a:t>
            </a:r>
            <a:endParaRPr lang="el" dirty="0"/>
          </a:p>
          <a:p>
            <a:pPr marL="0" indent="0">
              <a:buNone/>
            </a:pPr>
            <a:endParaRPr lang="el" dirty="0"/>
          </a:p>
          <a:p>
            <a:endParaRPr lang="el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2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26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28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4169D-6985-89FC-6321-6941E4AF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Τα α</a:t>
            </a:r>
            <a:r>
              <a:rPr lang="en-US" sz="3600" dirty="0" err="1">
                <a:solidFill>
                  <a:schemeClr val="bg1"/>
                </a:solidFill>
              </a:rPr>
              <a:t>ίτι</a:t>
            </a:r>
            <a:r>
              <a:rPr lang="en-US" sz="3600" dirty="0">
                <a:solidFill>
                  <a:schemeClr val="bg1"/>
                </a:solidFill>
              </a:rPr>
              <a:t>α</a:t>
            </a:r>
          </a:p>
        </p:txBody>
      </p:sp>
      <p:graphicFrame>
        <p:nvGraphicFramePr>
          <p:cNvPr id="67" name="Content Placeholder 2">
            <a:extLst>
              <a:ext uri="{FF2B5EF4-FFF2-40B4-BE49-F238E27FC236}">
                <a16:creationId xmlns:a16="http://schemas.microsoft.com/office/drawing/2014/main" id="{6C785482-5C38-4173-4AF3-4E0DC0B5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015762"/>
              </p:ext>
            </p:extLst>
          </p:nvPr>
        </p:nvGraphicFramePr>
        <p:xfrm>
          <a:off x="4741863" y="-47110"/>
          <a:ext cx="6797675" cy="685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81404EFA-EDBB-4EA5-63D5-0260AD869F05}"/>
              </a:ext>
            </a:extLst>
          </p:cNvPr>
          <p:cNvSpPr/>
          <p:nvPr/>
        </p:nvSpPr>
        <p:spPr>
          <a:xfrm>
            <a:off x="4215148" y="2218922"/>
            <a:ext cx="461493" cy="36490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1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7A88C-0487-A370-648B-B3B6DA796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sz="4000" b="1" i="1" dirty="0">
                <a:ea typeface="+mj-lt"/>
                <a:cs typeface="+mj-lt"/>
              </a:rPr>
              <a:t>Εθνικισμός 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9C9A-A32B-DE9C-1D56-BEC234FED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ουσιαστικός ρόλος στην ωρίμανση των συνθηκών που οδήγησαν στον πόλεμο </a:t>
            </a:r>
            <a:endParaRPr lang="en-US"/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οι πολιτικές αποφάσεις είχαν πάψει πλέον να αφορούν στην Ευρώπη μόνο τους ηγέτες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οι συμπεριφορές των λαών είχαν βαρύτητα, αν και εκτός από κάποιους φανατικούς δεν επιθυμούσαν τον πόλεμο </a:t>
            </a:r>
            <a:endParaRPr lang="en-US"/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ωστόσο, δεν υπήρχε διάθεση κατάπνιξης των εθνικών τους αισθημάτων για αντίστοιχη διατήρηση της ειρήνης</a:t>
            </a: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48C4-3F89-FA18-08ED-C5BFBE57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sz="4000" b="1" i="1" dirty="0">
                <a:ea typeface="+mj-lt"/>
                <a:cs typeface="+mj-lt"/>
              </a:rPr>
              <a:t>Μιλιταρισμός</a:t>
            </a:r>
            <a:r>
              <a:rPr lang="el" sz="4000" dirty="0">
                <a:ea typeface="+mj-lt"/>
                <a:cs typeface="+mj-lt"/>
              </a:rPr>
              <a:t> </a:t>
            </a:r>
            <a:endParaRPr lang="en-US" sz="4000" dirty="0"/>
          </a:p>
          <a:p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45578-AEDA-3A42-1CC4-B4263A994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 ο υπερτονισμός των στρατιωτικών αξιών ενισχυόταν διαρκώς 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 η ανάπτυξη της </a:t>
            </a:r>
            <a:r>
              <a:rPr lang="el" u="sng" dirty="0">
                <a:ea typeface="+mn-lt"/>
                <a:cs typeface="+mn-lt"/>
              </a:rPr>
              <a:t>γερμανικής πολεμικής βιομηχανίας</a:t>
            </a:r>
            <a:r>
              <a:rPr lang="el" dirty="0">
                <a:ea typeface="+mn-lt"/>
                <a:cs typeface="+mn-lt"/>
              </a:rPr>
              <a:t> και η στρατιωτική ενίσχυση της Γερμανίας οδήγησε και τις άλλες </a:t>
            </a:r>
            <a:r>
              <a:rPr lang="el" b="1" i="1" dirty="0">
                <a:ea typeface="+mn-lt"/>
                <a:cs typeface="+mn-lt"/>
              </a:rPr>
              <a:t>ευρωπαϊκές Δυνάμεις</a:t>
            </a:r>
            <a:r>
              <a:rPr lang="el" dirty="0">
                <a:ea typeface="+mn-lt"/>
                <a:cs typeface="+mn-lt"/>
              </a:rPr>
              <a:t> στην κλιμάκωση των </a:t>
            </a:r>
            <a:r>
              <a:rPr lang="el" u="sng" dirty="0">
                <a:ea typeface="+mn-lt"/>
                <a:cs typeface="+mn-lt"/>
              </a:rPr>
              <a:t>στρατιωτικών εξοπλισμών</a:t>
            </a:r>
            <a:endParaRPr lang="en-US" dirty="0"/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 όλο και περισσότερο τονιζόταν η σημασία και η </a:t>
            </a:r>
            <a:r>
              <a:rPr lang="el" u="sng" dirty="0">
                <a:ea typeface="+mn-lt"/>
                <a:cs typeface="+mn-lt"/>
              </a:rPr>
              <a:t>αξία του πολέμου</a:t>
            </a:r>
            <a:r>
              <a:rPr lang="el" dirty="0">
                <a:ea typeface="+mn-lt"/>
                <a:cs typeface="+mn-lt"/>
              </a:rPr>
              <a:t> ως μέσου επίλυσης των διεθνών διαφορών</a:t>
            </a: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5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740E1-C55F-85B0-7C71-16BF33C8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Τα α</a:t>
            </a:r>
            <a:r>
              <a:rPr lang="en-US" sz="4400" dirty="0" err="1"/>
              <a:t>ντί</a:t>
            </a:r>
            <a:r>
              <a:rPr lang="en-US" sz="4400" dirty="0"/>
              <a:t>παλα </a:t>
            </a:r>
            <a:r>
              <a:rPr lang="en-US" sz="4400" dirty="0" err="1"/>
              <a:t>στρ</a:t>
            </a:r>
            <a:r>
              <a:rPr lang="en-US" sz="4400" dirty="0"/>
              <a:t>α</a:t>
            </a:r>
            <a:r>
              <a:rPr lang="en-US" sz="4400" dirty="0" err="1"/>
              <a:t>τό</a:t>
            </a:r>
            <a:r>
              <a:rPr lang="en-US" sz="4400" dirty="0"/>
              <a:t>π</a:t>
            </a:r>
            <a:r>
              <a:rPr lang="en-US" sz="4400" dirty="0" err="1"/>
              <a:t>εδ</a:t>
            </a:r>
            <a:r>
              <a:rPr lang="en-US" sz="4400" dirty="0"/>
              <a:t>α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2C4D0B-D1A1-B247-0377-9A6821800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 οι</a:t>
            </a:r>
            <a:r>
              <a:rPr lang="el" b="1" i="1" dirty="0">
                <a:ea typeface="+mn-lt"/>
                <a:cs typeface="+mn-lt"/>
              </a:rPr>
              <a:t> Κεντρικές Δυνάμεις </a:t>
            </a:r>
            <a:r>
              <a:rPr lang="el" dirty="0">
                <a:ea typeface="+mn-lt"/>
                <a:cs typeface="+mn-lt"/>
              </a:rPr>
              <a:t>ή</a:t>
            </a:r>
            <a:r>
              <a:rPr lang="el" b="1" i="1" dirty="0">
                <a:ea typeface="+mn-lt"/>
                <a:cs typeface="+mn-lt"/>
              </a:rPr>
              <a:t> Τριπλή Συμμαχία: Γερμανία, Αυστροουγγαρία, Ιταλία </a:t>
            </a:r>
            <a:endParaRPr lang="en-US"/>
          </a:p>
          <a:p>
            <a:pPr>
              <a:buFont typeface="Wingdings"/>
              <a:buChar char="Ø"/>
            </a:pPr>
            <a:endParaRPr lang="el" b="1" i="1" dirty="0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endParaRPr lang="el" b="1" i="1" dirty="0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endParaRPr lang="el" b="1" i="1" dirty="0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endParaRPr lang="el" b="1" i="1" dirty="0">
              <a:ea typeface="+mn-lt"/>
              <a:cs typeface="+mn-lt"/>
            </a:endParaRPr>
          </a:p>
          <a:p>
            <a:pPr>
              <a:buFont typeface="Wingdings"/>
              <a:buChar char="Ø"/>
            </a:pPr>
            <a:r>
              <a:rPr lang="el" dirty="0">
                <a:ea typeface="+mn-lt"/>
                <a:cs typeface="+mn-lt"/>
              </a:rPr>
              <a:t> η</a:t>
            </a:r>
            <a:r>
              <a:rPr lang="el" b="1" i="1" dirty="0">
                <a:ea typeface="+mn-lt"/>
                <a:cs typeface="+mn-lt"/>
              </a:rPr>
              <a:t> Εγκάρδια </a:t>
            </a:r>
            <a:r>
              <a:rPr lang="el" dirty="0">
                <a:ea typeface="+mn-lt"/>
                <a:cs typeface="+mn-lt"/>
              </a:rPr>
              <a:t>ή</a:t>
            </a:r>
            <a:r>
              <a:rPr lang="el" b="1" i="1" dirty="0">
                <a:ea typeface="+mn-lt"/>
                <a:cs typeface="+mn-lt"/>
              </a:rPr>
              <a:t> Τριπλή Συνεννόηση </a:t>
            </a:r>
            <a:r>
              <a:rPr lang="el" dirty="0">
                <a:ea typeface="+mn-lt"/>
                <a:cs typeface="+mn-lt"/>
              </a:rPr>
              <a:t>(</a:t>
            </a:r>
            <a:r>
              <a:rPr lang="el" dirty="0" err="1">
                <a:ea typeface="+mn-lt"/>
                <a:cs typeface="+mn-lt"/>
              </a:rPr>
              <a:t>Entente</a:t>
            </a:r>
            <a:r>
              <a:rPr lang="el" dirty="0">
                <a:ea typeface="+mn-lt"/>
                <a:cs typeface="+mn-lt"/>
              </a:rPr>
              <a:t> </a:t>
            </a:r>
            <a:r>
              <a:rPr lang="el" dirty="0" err="1">
                <a:ea typeface="+mn-lt"/>
                <a:cs typeface="+mn-lt"/>
              </a:rPr>
              <a:t>Cordiale</a:t>
            </a:r>
            <a:r>
              <a:rPr lang="el" dirty="0">
                <a:ea typeface="+mn-lt"/>
                <a:cs typeface="+mn-lt"/>
              </a:rPr>
              <a:t>)</a:t>
            </a:r>
            <a:r>
              <a:rPr lang="el" b="1" i="1" dirty="0">
                <a:ea typeface="+mn-lt"/>
                <a:cs typeface="+mn-lt"/>
              </a:rPr>
              <a:t>: Βρετανία, Γαλλία, Ρωσία, γνωστή ως </a:t>
            </a:r>
            <a:r>
              <a:rPr lang="el" b="1" i="1" dirty="0" err="1">
                <a:ea typeface="+mn-lt"/>
                <a:cs typeface="+mn-lt"/>
              </a:rPr>
              <a:t>Αντάντ</a:t>
            </a:r>
            <a:r>
              <a:rPr lang="el" b="1" i="1" dirty="0">
                <a:ea typeface="+mn-lt"/>
                <a:cs typeface="+mn-lt"/>
              </a:rPr>
              <a:t> </a:t>
            </a:r>
            <a:r>
              <a:rPr lang="el" dirty="0">
                <a:ea typeface="+mn-lt"/>
                <a:cs typeface="+mn-lt"/>
              </a:rPr>
              <a:t>(συνεννόηση στα γαλλικά)</a:t>
            </a:r>
            <a:endParaRPr lang="en-US" dirty="0"/>
          </a:p>
          <a:p>
            <a:pPr>
              <a:buFont typeface="Wingdings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5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B47B-81FD-4808-CAB5-B07FCBFE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" b="1" dirty="0">
                <a:ea typeface="+mj-lt"/>
                <a:cs typeface="+mj-lt"/>
              </a:rPr>
              <a:t>Η αφορμή για την κήρυξη του πολέμου</a:t>
            </a:r>
            <a:r>
              <a:rPr lang="el" dirty="0">
                <a:ea typeface="+mj-lt"/>
                <a:cs typeface="+mj-lt"/>
              </a:rPr>
              <a:t> </a:t>
            </a:r>
            <a:endParaRPr lang="en-US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6496-FC42-3DBC-6DD4-BF6FC36B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544" y="497839"/>
            <a:ext cx="5928344" cy="6056757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Font typeface="Wingdings" panose="020F0502020204030204" pitchFamily="34" charset="0"/>
              <a:buChar char="Ø"/>
            </a:pPr>
            <a:r>
              <a:rPr lang="el" dirty="0">
                <a:ea typeface="+mn-lt"/>
                <a:cs typeface="+mn-lt"/>
              </a:rPr>
              <a:t> Η </a:t>
            </a:r>
            <a:r>
              <a:rPr lang="el" b="1" i="1" dirty="0">
                <a:ea typeface="+mn-lt"/>
                <a:cs typeface="+mn-lt"/>
              </a:rPr>
              <a:t>δολοφονία</a:t>
            </a:r>
            <a:r>
              <a:rPr lang="el" dirty="0">
                <a:ea typeface="+mn-lt"/>
                <a:cs typeface="+mn-lt"/>
              </a:rPr>
              <a:t> του </a:t>
            </a:r>
            <a:r>
              <a:rPr lang="el" u="sng" dirty="0">
                <a:ea typeface="+mn-lt"/>
                <a:cs typeface="+mn-lt"/>
              </a:rPr>
              <a:t>διαδόχου του αυστριακού θρόνου</a:t>
            </a:r>
            <a:r>
              <a:rPr lang="el" dirty="0">
                <a:ea typeface="+mn-lt"/>
                <a:cs typeface="+mn-lt"/>
              </a:rPr>
              <a:t> </a:t>
            </a:r>
            <a:r>
              <a:rPr lang="el" b="1" i="1" dirty="0">
                <a:ea typeface="+mn-lt"/>
                <a:cs typeface="+mn-lt"/>
              </a:rPr>
              <a:t>Φερδινάνδου Φραγκίσκου</a:t>
            </a:r>
            <a:r>
              <a:rPr lang="el" dirty="0">
                <a:ea typeface="+mn-lt"/>
                <a:cs typeface="+mn-lt"/>
              </a:rPr>
              <a:t> στο </a:t>
            </a:r>
            <a:r>
              <a:rPr lang="el" u="sng" dirty="0">
                <a:ea typeface="+mn-lt"/>
                <a:cs typeface="+mn-lt"/>
              </a:rPr>
              <a:t>Σεράγεβο της Βοσνίας</a:t>
            </a:r>
            <a:r>
              <a:rPr lang="el" dirty="0">
                <a:ea typeface="+mn-lt"/>
                <a:cs typeface="+mn-lt"/>
              </a:rPr>
              <a:t> τον </a:t>
            </a:r>
            <a:r>
              <a:rPr lang="el" b="1" i="1" dirty="0">
                <a:ea typeface="+mn-lt"/>
                <a:cs typeface="+mn-lt"/>
              </a:rPr>
              <a:t>Ιούνιο του 1914</a:t>
            </a:r>
            <a:r>
              <a:rPr lang="el" dirty="0">
                <a:ea typeface="+mn-lt"/>
                <a:cs typeface="+mn-lt"/>
              </a:rPr>
              <a:t> από ένα νεαρό Σέρβο εθνικιστή </a:t>
            </a:r>
            <a:endParaRPr lang="en-US"/>
          </a:p>
          <a:p>
            <a:pPr>
              <a:buClr>
                <a:srgbClr val="1CADE4"/>
              </a:buClr>
              <a:buFont typeface="Wingdings" panose="020F0502020204030204" pitchFamily="34" charset="0"/>
              <a:buChar char="Ø"/>
            </a:pPr>
            <a:endParaRPr lang="el" dirty="0">
              <a:ea typeface="+mn-lt"/>
              <a:cs typeface="+mn-lt"/>
            </a:endParaRPr>
          </a:p>
          <a:p>
            <a:pPr marL="383540" lvl="1"/>
            <a:r>
              <a:rPr lang="el" b="1" i="1" dirty="0">
                <a:ea typeface="+mn-lt"/>
                <a:cs typeface="+mn-lt"/>
              </a:rPr>
              <a:t>Ιούλιο του 1914 </a:t>
            </a:r>
            <a:r>
              <a:rPr lang="el" dirty="0">
                <a:ea typeface="+mn-lt"/>
                <a:cs typeface="+mn-lt"/>
              </a:rPr>
              <a:t>η </a:t>
            </a:r>
            <a:r>
              <a:rPr lang="el" b="1" i="1" dirty="0">
                <a:ea typeface="+mn-lt"/>
                <a:cs typeface="+mn-lt"/>
              </a:rPr>
              <a:t>Αυστροουγγαρία</a:t>
            </a:r>
            <a:r>
              <a:rPr lang="el" dirty="0">
                <a:ea typeface="+mn-lt"/>
                <a:cs typeface="+mn-lt"/>
              </a:rPr>
              <a:t> κήρυξε τον πόλεμο στη </a:t>
            </a:r>
            <a:r>
              <a:rPr lang="el" b="1" i="1" dirty="0">
                <a:ea typeface="+mn-lt"/>
                <a:cs typeface="+mn-lt"/>
              </a:rPr>
              <a:t>Σερβία</a:t>
            </a:r>
            <a:r>
              <a:rPr lang="el" dirty="0">
                <a:ea typeface="+mn-lt"/>
                <a:cs typeface="+mn-lt"/>
              </a:rPr>
              <a:t>  </a:t>
            </a:r>
            <a:endParaRPr lang="en-US" dirty="0"/>
          </a:p>
          <a:p>
            <a:pPr marL="383540" lvl="1"/>
            <a:endParaRPr lang="el" dirty="0">
              <a:ea typeface="+mn-lt"/>
              <a:cs typeface="+mn-lt"/>
            </a:endParaRPr>
          </a:p>
          <a:p>
            <a:pPr marL="383540" lvl="1"/>
            <a:r>
              <a:rPr lang="el" dirty="0">
                <a:ea typeface="+mn-lt"/>
                <a:cs typeface="+mn-lt"/>
              </a:rPr>
              <a:t>συμπαράσταση </a:t>
            </a:r>
            <a:r>
              <a:rPr lang="el" b="1" i="1" dirty="0">
                <a:ea typeface="+mn-lt"/>
                <a:cs typeface="+mn-lt"/>
              </a:rPr>
              <a:t>Ρωσίας</a:t>
            </a:r>
            <a:r>
              <a:rPr lang="el" dirty="0">
                <a:ea typeface="+mn-lt"/>
                <a:cs typeface="+mn-lt"/>
              </a:rPr>
              <a:t> και  </a:t>
            </a:r>
            <a:r>
              <a:rPr lang="el" b="1" i="1" dirty="0">
                <a:ea typeface="+mn-lt"/>
                <a:cs typeface="+mn-lt"/>
              </a:rPr>
              <a:t>Γαλλίας</a:t>
            </a:r>
            <a:r>
              <a:rPr lang="el" dirty="0">
                <a:ea typeface="+mn-lt"/>
                <a:cs typeface="+mn-lt"/>
              </a:rPr>
              <a:t>  στη </a:t>
            </a:r>
            <a:r>
              <a:rPr lang="el" b="1" i="1" dirty="0">
                <a:ea typeface="+mn-lt"/>
                <a:cs typeface="+mn-lt"/>
              </a:rPr>
              <a:t>Σερβία</a:t>
            </a:r>
            <a:r>
              <a:rPr lang="el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383540" lvl="1"/>
            <a:endParaRPr lang="el" dirty="0">
              <a:ea typeface="+mn-lt"/>
              <a:cs typeface="+mn-lt"/>
            </a:endParaRPr>
          </a:p>
          <a:p>
            <a:pPr marL="383540" lvl="1"/>
            <a:r>
              <a:rPr lang="el" b="1" i="1" dirty="0">
                <a:ea typeface="+mn-lt"/>
                <a:cs typeface="+mn-lt"/>
              </a:rPr>
              <a:t>Γερμανία</a:t>
            </a:r>
            <a:r>
              <a:rPr lang="el" dirty="0">
                <a:ea typeface="+mn-lt"/>
                <a:cs typeface="+mn-lt"/>
              </a:rPr>
              <a:t> στο πλευρό της </a:t>
            </a:r>
            <a:r>
              <a:rPr lang="el" b="1" i="1" dirty="0">
                <a:ea typeface="+mn-lt"/>
                <a:cs typeface="+mn-lt"/>
              </a:rPr>
              <a:t>Αυστροουγγαρίας</a:t>
            </a:r>
            <a:r>
              <a:rPr lang="el" dirty="0">
                <a:ea typeface="+mn-lt"/>
                <a:cs typeface="+mn-lt"/>
              </a:rPr>
              <a:t> </a:t>
            </a:r>
            <a:endParaRPr lang="en-US"/>
          </a:p>
          <a:p>
            <a:pPr marL="383540" lvl="1"/>
            <a:endParaRPr lang="el" dirty="0">
              <a:ea typeface="+mn-lt"/>
              <a:cs typeface="+mn-lt"/>
            </a:endParaRPr>
          </a:p>
          <a:p>
            <a:pPr marL="383540" lvl="1"/>
            <a:r>
              <a:rPr lang="el" dirty="0">
                <a:ea typeface="+mn-lt"/>
                <a:cs typeface="+mn-lt"/>
              </a:rPr>
              <a:t>Στα επόμενα τέσσερα χρόνια έγιναν συνολικά </a:t>
            </a:r>
            <a:r>
              <a:rPr lang="el" u="sng" dirty="0">
                <a:ea typeface="+mn-lt"/>
                <a:cs typeface="+mn-lt"/>
              </a:rPr>
              <a:t>εξήντα κηρύξεις πολέμων</a:t>
            </a:r>
            <a:r>
              <a:rPr lang="el" dirty="0">
                <a:ea typeface="+mn-lt"/>
                <a:cs typeface="+mn-lt"/>
              </a:rPr>
              <a:t>. Αυτός ήταν ο </a:t>
            </a:r>
            <a:r>
              <a:rPr lang="el" b="1" i="1" dirty="0">
                <a:ea typeface="+mn-lt"/>
                <a:cs typeface="+mn-lt"/>
              </a:rPr>
              <a:t>Μεγάλος Πόλεμος</a:t>
            </a:r>
            <a:r>
              <a:rPr lang="el" dirty="0">
                <a:ea typeface="+mn-lt"/>
                <a:cs typeface="+mn-lt"/>
              </a:rPr>
              <a:t> ή </a:t>
            </a:r>
            <a:r>
              <a:rPr lang="el" b="1" i="1" dirty="0">
                <a:ea typeface="+mn-lt"/>
                <a:cs typeface="+mn-lt"/>
              </a:rPr>
              <a:t>Α΄ Παγκόσμιος πόλεμος</a:t>
            </a:r>
            <a:r>
              <a:rPr lang="el" dirty="0">
                <a:ea typeface="+mn-lt"/>
                <a:cs typeface="+mn-lt"/>
              </a:rPr>
              <a:t>, όπως ονομάστηκε αργότερα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6A1BB3D-400B-B70C-2CBC-0444A3F1F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0" y="2541587"/>
            <a:ext cx="2595880" cy="3664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E85F9-D1CA-4ADA-E24D-779EDD731258}"/>
              </a:ext>
            </a:extLst>
          </p:cNvPr>
          <p:cNvSpPr txBox="1"/>
          <p:nvPr/>
        </p:nvSpPr>
        <p:spPr>
          <a:xfrm>
            <a:off x="546099" y="6388099"/>
            <a:ext cx="37515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Αρχιδούκ</a:t>
            </a:r>
            <a:r>
              <a:rPr lang="en-US" dirty="0">
                <a:solidFill>
                  <a:schemeClr val="bg1"/>
                </a:solidFill>
              </a:rPr>
              <a:t>ας </a:t>
            </a:r>
            <a:r>
              <a:rPr lang="en-US" dirty="0" err="1">
                <a:solidFill>
                  <a:schemeClr val="bg1"/>
                </a:solidFill>
              </a:rPr>
              <a:t>Φερδινάνδος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Φρ</a:t>
            </a:r>
            <a:r>
              <a:rPr lang="en-US" dirty="0">
                <a:solidFill>
                  <a:schemeClr val="bg1"/>
                </a:solidFill>
              </a:rPr>
              <a:t>α</a:t>
            </a:r>
            <a:r>
              <a:rPr lang="en-US" dirty="0" err="1">
                <a:solidFill>
                  <a:schemeClr val="bg1"/>
                </a:solidFill>
              </a:rPr>
              <a:t>γκίσκος</a:t>
            </a:r>
          </a:p>
        </p:txBody>
      </p:sp>
    </p:spTree>
    <p:extLst>
      <p:ext uri="{BB962C8B-B14F-4D97-AF65-F5344CB8AC3E}">
        <p14:creationId xmlns:p14="http://schemas.microsoft.com/office/powerpoint/2010/main" val="68345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1B71-9C72-F8CD-F0D3-3523A45E4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45" y="421482"/>
            <a:ext cx="3517567" cy="834135"/>
          </a:xfrm>
        </p:spPr>
        <p:txBody>
          <a:bodyPr>
            <a:normAutofit fontScale="90000"/>
          </a:bodyPr>
          <a:lstStyle/>
          <a:p>
            <a:r>
              <a:rPr lang="en-US" dirty="0"/>
              <a:t>Τα </a:t>
            </a:r>
            <a:r>
              <a:rPr lang="en-US" dirty="0" err="1"/>
              <a:t>κύρι</a:t>
            </a:r>
            <a:r>
              <a:rPr lang="en-US" dirty="0"/>
              <a:t>α </a:t>
            </a:r>
            <a:br>
              <a:rPr lang="en-US" dirty="0"/>
            </a:br>
            <a:r>
              <a:rPr lang="en-US" dirty="0" err="1"/>
              <a:t>μέτω</a:t>
            </a:r>
            <a:r>
              <a:rPr lang="en-US" dirty="0"/>
              <a:t>πα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B69D-61FA-07DF-1B43-F2885F5F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345439"/>
            <a:ext cx="5928344" cy="6300597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>
              <a:buFont typeface="Wingdings" panose="020F0502020204030204" pitchFamily="34" charset="0"/>
              <a:buChar char="Ø"/>
            </a:pPr>
            <a:r>
              <a:rPr lang="el" b="1" i="1" dirty="0">
                <a:ea typeface="+mn-lt"/>
                <a:cs typeface="+mn-lt"/>
              </a:rPr>
              <a:t>Δυτικό μέτωπο</a:t>
            </a:r>
            <a:r>
              <a:rPr lang="el" dirty="0">
                <a:ea typeface="+mn-lt"/>
                <a:cs typeface="+mn-lt"/>
              </a:rPr>
              <a:t>: </a:t>
            </a:r>
            <a:r>
              <a:rPr lang="el" b="1" i="1" dirty="0">
                <a:ea typeface="+mn-lt"/>
                <a:cs typeface="+mn-lt"/>
              </a:rPr>
              <a:t>Γερμανία =&gt; Γαλλία, Βρετανία</a:t>
            </a:r>
            <a:r>
              <a:rPr lang="el" dirty="0">
                <a:ea typeface="+mn-lt"/>
                <a:cs typeface="+mn-lt"/>
              </a:rPr>
              <a:t> </a:t>
            </a:r>
            <a:endParaRPr lang="en-US"/>
          </a:p>
          <a:p>
            <a:pPr marL="383540" lvl="1"/>
            <a:r>
              <a:rPr lang="el" dirty="0">
                <a:ea typeface="+mn-lt"/>
                <a:cs typeface="+mn-lt"/>
              </a:rPr>
              <a:t>εισβολή Γερμανών στο Βέλγιο και προέλαση προς το Παρίσι =&gt; απόκρουση από τον γαλλικό στρατό (</a:t>
            </a:r>
            <a:r>
              <a:rPr lang="el" u="sng" dirty="0">
                <a:ea typeface="+mn-lt"/>
                <a:cs typeface="+mn-lt"/>
              </a:rPr>
              <a:t>μάχη του Μάρνη</a:t>
            </a:r>
            <a:r>
              <a:rPr lang="el" dirty="0">
                <a:ea typeface="+mn-lt"/>
                <a:cs typeface="+mn-lt"/>
              </a:rPr>
              <a:t>) </a:t>
            </a:r>
            <a:endParaRPr lang="en-US"/>
          </a:p>
          <a:p>
            <a:pPr marL="383540" lvl="1"/>
            <a:r>
              <a:rPr lang="el" dirty="0">
                <a:ea typeface="+mn-lt"/>
                <a:cs typeface="+mn-lt"/>
              </a:rPr>
              <a:t>κήρυξη πολέμου από τη Βρετανία στη Γερμανία</a:t>
            </a:r>
            <a:endParaRPr lang="en-US" dirty="0"/>
          </a:p>
          <a:p>
            <a:pPr marL="383540" lvl="1"/>
            <a:r>
              <a:rPr lang="el" dirty="0">
                <a:ea typeface="+mn-lt"/>
                <a:cs typeface="+mn-lt"/>
              </a:rPr>
              <a:t> Γερμανοί και Γάλλοι έσκαψαν σε μια γραμμή εκατοντάδων χιλιομέτρων  χαρακώματα, όπου οι συνθήκες ζωής ήταν τραγικές</a:t>
            </a:r>
            <a:endParaRPr lang="en-US" dirty="0"/>
          </a:p>
          <a:p>
            <a:pPr marL="383540" lvl="1"/>
            <a:endParaRPr lang="el" dirty="0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Ø"/>
            </a:pPr>
            <a:r>
              <a:rPr lang="el" b="1" i="1" dirty="0">
                <a:ea typeface="+mn-lt"/>
                <a:cs typeface="+mn-lt"/>
              </a:rPr>
              <a:t>Ανατολικό μέτωπο</a:t>
            </a:r>
            <a:r>
              <a:rPr lang="el" dirty="0">
                <a:ea typeface="+mn-lt"/>
                <a:cs typeface="+mn-lt"/>
              </a:rPr>
              <a:t>: </a:t>
            </a:r>
            <a:r>
              <a:rPr lang="el" b="1" i="1" dirty="0">
                <a:ea typeface="+mn-lt"/>
                <a:cs typeface="+mn-lt"/>
              </a:rPr>
              <a:t>Γερμανία =&gt; Ρωσία</a:t>
            </a:r>
            <a:endParaRPr lang="en-US" dirty="0"/>
          </a:p>
          <a:p>
            <a:pPr marL="383540" lvl="1"/>
            <a:r>
              <a:rPr lang="el" dirty="0">
                <a:ea typeface="+mn-lt"/>
                <a:cs typeface="+mn-lt"/>
              </a:rPr>
              <a:t>ανακοπή ρωσικής προέλασης στην Α. Πρωσία από γερμανικές δυνάμεις </a:t>
            </a:r>
            <a:endParaRPr lang="en-US"/>
          </a:p>
          <a:p>
            <a:pPr marL="383540" lvl="1"/>
            <a:endParaRPr lang="el" dirty="0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Ø"/>
            </a:pPr>
            <a:r>
              <a:rPr lang="el" b="1" i="1" dirty="0">
                <a:ea typeface="+mn-lt"/>
                <a:cs typeface="+mn-lt"/>
              </a:rPr>
              <a:t>Βαλκανικό μέτωπο</a:t>
            </a:r>
            <a:r>
              <a:rPr lang="el" dirty="0">
                <a:ea typeface="+mn-lt"/>
                <a:cs typeface="+mn-lt"/>
              </a:rPr>
              <a:t>: </a:t>
            </a:r>
            <a:r>
              <a:rPr lang="el" b="1" i="1" dirty="0">
                <a:ea typeface="+mn-lt"/>
                <a:cs typeface="+mn-lt"/>
              </a:rPr>
              <a:t>Αυστροουγγαρία, Οθωμανική Αυτοκρατορία, Βουλγαρία - Σερβία, Ελλάδα</a:t>
            </a:r>
            <a:endParaRPr lang="en-US" dirty="0"/>
          </a:p>
          <a:p>
            <a:r>
              <a:rPr lang="el" dirty="0">
                <a:ea typeface="+mn-lt"/>
                <a:cs typeface="+mn-lt"/>
              </a:rPr>
              <a:t>Στα τέλη του 1914 τα μέτωπα σταθεροποιήθηκαν 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622DF47-992A-6A76-69BE-D621F4F7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1514051"/>
            <a:ext cx="3805707" cy="1769278"/>
          </a:xfrm>
          <a:prstGeom prst="rect">
            <a:avLst/>
          </a:prstGeom>
        </p:spPr>
      </p:pic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D509E85-692C-D4A8-2570-F342E27F5139}"/>
              </a:ext>
            </a:extLst>
          </p:cNvPr>
          <p:cNvCxnSpPr/>
          <p:nvPr/>
        </p:nvCxnSpPr>
        <p:spPr>
          <a:xfrm flipH="1">
            <a:off x="4428185" y="1930757"/>
            <a:ext cx="1103291" cy="71048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A picture containing outdoor, rock, mountain, rocky&#10;&#10;Description automatically generated">
            <a:extLst>
              <a:ext uri="{FF2B5EF4-FFF2-40B4-BE49-F238E27FC236}">
                <a16:creationId xmlns:a16="http://schemas.microsoft.com/office/drawing/2014/main" id="{8453D516-212D-A499-2998-B7414B5C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5" y="3534387"/>
            <a:ext cx="3526663" cy="2901619"/>
          </a:xfrm>
          <a:prstGeom prst="rect">
            <a:avLst/>
          </a:prstGeom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373160A-C6CF-9FFA-B745-933B9022AA2F}"/>
              </a:ext>
            </a:extLst>
          </p:cNvPr>
          <p:cNvCxnSpPr>
            <a:cxnSpLocks/>
          </p:cNvCxnSpPr>
          <p:nvPr/>
        </p:nvCxnSpPr>
        <p:spPr>
          <a:xfrm flipH="1">
            <a:off x="4181340" y="2070278"/>
            <a:ext cx="1511121" cy="264231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91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6FE4-2AC5-0172-4DCC-A5A572B1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Συμμ</a:t>
            </a:r>
            <a:r>
              <a:rPr lang="en-US" dirty="0"/>
              <a:t>α</a:t>
            </a:r>
            <a:r>
              <a:rPr lang="en-US" dirty="0" err="1"/>
              <a:t>χίες</a:t>
            </a:r>
            <a:r>
              <a:rPr lang="en-US" dirty="0"/>
              <a:t> και ανακατα</a:t>
            </a:r>
            <a:r>
              <a:rPr lang="en-US" dirty="0" err="1"/>
              <a:t>τάξεις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D4D5-FDD1-53BE-B890-0A549A9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447039"/>
            <a:ext cx="5928344" cy="6016117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>
              <a:buFont typeface="Wingdings" panose="020F0502020204030204" pitchFamily="34" charset="0"/>
              <a:buChar char="Ø"/>
            </a:pPr>
            <a:r>
              <a:rPr lang="el" b="1" i="1" dirty="0">
                <a:ea typeface="+mn-lt"/>
                <a:cs typeface="+mn-lt"/>
              </a:rPr>
              <a:t> Κεντρικές Δυνάμεις </a:t>
            </a:r>
            <a:endParaRPr lang="en-US" dirty="0"/>
          </a:p>
          <a:p>
            <a:r>
              <a:rPr lang="el" dirty="0">
                <a:ea typeface="+mn-lt"/>
                <a:cs typeface="+mn-lt"/>
              </a:rPr>
              <a:t>έχοντας και τη συνεργασία του σουλτάνου, σχεδόν κυριάρχησαν στα Βαλκάνια</a:t>
            </a:r>
            <a:endParaRPr lang="en-US" dirty="0"/>
          </a:p>
          <a:p>
            <a:r>
              <a:rPr lang="el" b="1" i="1" dirty="0">
                <a:ea typeface="+mn-lt"/>
                <a:cs typeface="+mn-lt"/>
              </a:rPr>
              <a:t>Οκτώβριο του 1914</a:t>
            </a:r>
            <a:r>
              <a:rPr lang="el" dirty="0">
                <a:ea typeface="+mn-lt"/>
                <a:cs typeface="+mn-lt"/>
              </a:rPr>
              <a:t> μπήκε στον πόλεμο και η </a:t>
            </a:r>
            <a:r>
              <a:rPr lang="el" b="1" i="1" dirty="0">
                <a:ea typeface="+mn-lt"/>
                <a:cs typeface="+mn-lt"/>
              </a:rPr>
              <a:t>Οθωμανική αυτοκρατορία</a:t>
            </a:r>
            <a:r>
              <a:rPr lang="el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r>
              <a:rPr lang="el" dirty="0">
                <a:ea typeface="+mn-lt"/>
                <a:cs typeface="+mn-lt"/>
              </a:rPr>
              <a:t>το </a:t>
            </a:r>
            <a:r>
              <a:rPr lang="el" b="1" i="1" dirty="0">
                <a:ea typeface="+mn-lt"/>
                <a:cs typeface="+mn-lt"/>
              </a:rPr>
              <a:t>1915</a:t>
            </a:r>
            <a:r>
              <a:rPr lang="el" dirty="0">
                <a:ea typeface="+mn-lt"/>
                <a:cs typeface="+mn-lt"/>
              </a:rPr>
              <a:t> συμμάχησε μαζί τους και η </a:t>
            </a:r>
            <a:r>
              <a:rPr lang="el" b="1" i="1" dirty="0">
                <a:ea typeface="+mn-lt"/>
                <a:cs typeface="+mn-lt"/>
              </a:rPr>
              <a:t>Βουλγαρία </a:t>
            </a:r>
            <a:endParaRPr lang="en-US"/>
          </a:p>
          <a:p>
            <a:endParaRPr lang="el" b="1" i="1" dirty="0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Ø"/>
            </a:pPr>
            <a:r>
              <a:rPr lang="el" b="1" i="1" dirty="0">
                <a:ea typeface="+mn-lt"/>
                <a:cs typeface="+mn-lt"/>
              </a:rPr>
              <a:t>  </a:t>
            </a:r>
            <a:r>
              <a:rPr lang="el" b="1" i="1" dirty="0" err="1">
                <a:ea typeface="+mn-lt"/>
                <a:cs typeface="+mn-lt"/>
              </a:rPr>
              <a:t>Αντάντ</a:t>
            </a:r>
            <a:r>
              <a:rPr lang="el" dirty="0">
                <a:ea typeface="+mn-lt"/>
                <a:cs typeface="+mn-lt"/>
              </a:rPr>
              <a:t> </a:t>
            </a:r>
            <a:endParaRPr lang="en-US"/>
          </a:p>
          <a:p>
            <a:r>
              <a:rPr lang="el" b="1" i="1" dirty="0">
                <a:ea typeface="+mn-lt"/>
                <a:cs typeface="+mn-lt"/>
              </a:rPr>
              <a:t>Φεβρουάριο 1915</a:t>
            </a:r>
            <a:r>
              <a:rPr lang="el" dirty="0">
                <a:ea typeface="+mn-lt"/>
                <a:cs typeface="+mn-lt"/>
              </a:rPr>
              <a:t> οργάνωσε μεγάλη </a:t>
            </a:r>
            <a:r>
              <a:rPr lang="el" u="sng" dirty="0">
                <a:ea typeface="+mn-lt"/>
                <a:cs typeface="+mn-lt"/>
              </a:rPr>
              <a:t>επιχείρηση κατάληψης των Δαρδανελίων</a:t>
            </a:r>
            <a:r>
              <a:rPr lang="el" dirty="0">
                <a:ea typeface="+mn-lt"/>
                <a:cs typeface="+mn-lt"/>
              </a:rPr>
              <a:t> για να ανοίξει τα Στενά και να βοηθήσει τη </a:t>
            </a:r>
            <a:r>
              <a:rPr lang="el" b="1" dirty="0">
                <a:ea typeface="+mn-lt"/>
                <a:cs typeface="+mn-lt"/>
              </a:rPr>
              <a:t>Ρωσία</a:t>
            </a:r>
            <a:r>
              <a:rPr lang="el" dirty="0">
                <a:ea typeface="+mn-lt"/>
                <a:cs typeface="+mn-lt"/>
              </a:rPr>
              <a:t>. Αποκρούστηκε, όμως, από τον οθωμανικό στρατό  </a:t>
            </a:r>
            <a:endParaRPr lang="en-US" dirty="0"/>
          </a:p>
          <a:p>
            <a:r>
              <a:rPr lang="el" b="1" i="1" dirty="0">
                <a:ea typeface="+mn-lt"/>
                <a:cs typeface="+mn-lt"/>
              </a:rPr>
              <a:t>Οκτώβριος 1915</a:t>
            </a:r>
            <a:r>
              <a:rPr lang="el" dirty="0">
                <a:ea typeface="+mn-lt"/>
                <a:cs typeface="+mn-lt"/>
              </a:rPr>
              <a:t> αποβίβασε </a:t>
            </a:r>
            <a:r>
              <a:rPr lang="el" u="sng" dirty="0">
                <a:ea typeface="+mn-lt"/>
                <a:cs typeface="+mn-lt"/>
              </a:rPr>
              <a:t>στρατεύματά</a:t>
            </a:r>
            <a:r>
              <a:rPr lang="el" dirty="0">
                <a:ea typeface="+mn-lt"/>
                <a:cs typeface="+mn-lt"/>
              </a:rPr>
              <a:t> της στη </a:t>
            </a:r>
            <a:r>
              <a:rPr lang="el" u="sng" dirty="0">
                <a:ea typeface="+mn-lt"/>
                <a:cs typeface="+mn-lt"/>
              </a:rPr>
              <a:t>Θεσσαλονίκη</a:t>
            </a:r>
            <a:r>
              <a:rPr lang="el" dirty="0">
                <a:ea typeface="+mn-lt"/>
                <a:cs typeface="+mn-lt"/>
              </a:rPr>
              <a:t> και μετέφερε τον πόλεμο στην </a:t>
            </a:r>
            <a:r>
              <a:rPr lang="el" b="1" i="1" dirty="0">
                <a:ea typeface="+mn-lt"/>
                <a:cs typeface="+mn-lt"/>
              </a:rPr>
              <a:t>Ελλάδα</a:t>
            </a:r>
            <a:r>
              <a:rPr lang="el" dirty="0">
                <a:ea typeface="+mn-lt"/>
                <a:cs typeface="+mn-lt"/>
              </a:rPr>
              <a:t>, που παρέμενε ακόμη ουδέτερη </a:t>
            </a:r>
            <a:endParaRPr lang="en-US"/>
          </a:p>
          <a:p>
            <a:r>
              <a:rPr lang="el" dirty="0">
                <a:ea typeface="+mn-lt"/>
                <a:cs typeface="+mn-lt"/>
              </a:rPr>
              <a:t>η </a:t>
            </a:r>
            <a:r>
              <a:rPr lang="el" b="1" i="1" dirty="0">
                <a:ea typeface="+mn-lt"/>
                <a:cs typeface="+mn-lt"/>
              </a:rPr>
              <a:t>Ιταλία</a:t>
            </a:r>
            <a:r>
              <a:rPr lang="el" dirty="0">
                <a:ea typeface="+mn-lt"/>
                <a:cs typeface="+mn-lt"/>
              </a:rPr>
              <a:t> αφού έλαβε υποσχέσεις ότι μετά το τέλος του πολέμου θα της παραχωρηθούν εδάφη, ανάμεσα στα οποία και τμήμα της Μικράς Ασίας, </a:t>
            </a:r>
            <a:r>
              <a:rPr lang="el" b="1" i="1" dirty="0">
                <a:ea typeface="+mn-lt"/>
                <a:cs typeface="+mn-lt"/>
              </a:rPr>
              <a:t>συμμάχησε </a:t>
            </a:r>
            <a:r>
              <a:rPr lang="el" dirty="0">
                <a:ea typeface="+mn-lt"/>
                <a:cs typeface="+mn-lt"/>
              </a:rPr>
              <a:t>με την </a:t>
            </a:r>
            <a:r>
              <a:rPr lang="el" b="1" i="1" dirty="0" err="1">
                <a:ea typeface="+mn-lt"/>
                <a:cs typeface="+mn-lt"/>
              </a:rPr>
              <a:t>Αντάντ</a:t>
            </a:r>
            <a:r>
              <a:rPr lang="el" dirty="0">
                <a:ea typeface="+mn-lt"/>
                <a:cs typeface="+mn-lt"/>
              </a:rPr>
              <a:t> εγκαταλείποντας τους έως τότε συμμάχους της, Γερμανία και Αυστροουγγαρία 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6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36FE4-2AC5-0172-4DCC-A5A572B1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59663"/>
            <a:ext cx="3517567" cy="5030215"/>
          </a:xfrm>
        </p:spPr>
        <p:txBody>
          <a:bodyPr/>
          <a:lstStyle/>
          <a:p>
            <a:r>
              <a:rPr lang="el" b="1" i="1" dirty="0">
                <a:ea typeface="+mj-lt"/>
                <a:cs typeface="+mj-lt"/>
              </a:rPr>
              <a:t>Οι επιχειρήσεις το 1916</a:t>
            </a:r>
            <a:r>
              <a:rPr lang="el" dirty="0">
                <a:ea typeface="+mj-lt"/>
                <a:cs typeface="+mj-lt"/>
              </a:rPr>
              <a:t> </a:t>
            </a:r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l" b="1" i="1" dirty="0">
                <a:ea typeface="+mj-lt"/>
                <a:cs typeface="+mj-lt"/>
              </a:rPr>
              <a:t>Η καμπή του 1917</a:t>
            </a:r>
            <a:r>
              <a:rPr lang="el" dirty="0">
                <a:ea typeface="+mj-lt"/>
                <a:cs typeface="+mj-lt"/>
              </a:rPr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9D4D5-FDD1-53BE-B890-0A549A9B9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701157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>
              <a:buFont typeface="Wingdings" panose="020F0502020204030204" pitchFamily="34" charset="0"/>
              <a:buChar char="v"/>
            </a:pPr>
            <a:r>
              <a:rPr lang="el" b="1" i="1" dirty="0">
                <a:ea typeface="+mn-lt"/>
                <a:cs typeface="+mn-lt"/>
              </a:rPr>
              <a:t> Φεβρουάριο του 1916</a:t>
            </a:r>
            <a:r>
              <a:rPr lang="el" dirty="0">
                <a:ea typeface="+mn-lt"/>
                <a:cs typeface="+mn-lt"/>
              </a:rPr>
              <a:t> οι </a:t>
            </a:r>
            <a:r>
              <a:rPr lang="el" b="1" i="1" dirty="0">
                <a:ea typeface="+mn-lt"/>
                <a:cs typeface="+mn-lt"/>
              </a:rPr>
              <a:t>Γερμανοί</a:t>
            </a:r>
            <a:r>
              <a:rPr lang="el" dirty="0">
                <a:ea typeface="+mn-lt"/>
                <a:cs typeface="+mn-lt"/>
              </a:rPr>
              <a:t> έκαναν μεγάλη </a:t>
            </a:r>
            <a:r>
              <a:rPr lang="el" b="1" i="1" dirty="0">
                <a:ea typeface="+mn-lt"/>
                <a:cs typeface="+mn-lt"/>
              </a:rPr>
              <a:t>επίθεση στο Βερντέν</a:t>
            </a:r>
            <a:r>
              <a:rPr lang="el" dirty="0">
                <a:ea typeface="+mn-lt"/>
                <a:cs typeface="+mn-lt"/>
              </a:rPr>
              <a:t>, η οποία κόστισε χιλιάδες νεκρούς αλλά δεν άλλαξε τα δεδομένα </a:t>
            </a:r>
            <a:endParaRPr lang="en-US"/>
          </a:p>
          <a:p>
            <a:r>
              <a:rPr lang="el" dirty="0">
                <a:ea typeface="+mn-lt"/>
                <a:cs typeface="+mn-lt"/>
              </a:rPr>
              <a:t>Η </a:t>
            </a:r>
            <a:r>
              <a:rPr lang="el" b="1" i="1" dirty="0" err="1">
                <a:ea typeface="+mn-lt"/>
                <a:cs typeface="+mn-lt"/>
              </a:rPr>
              <a:t>γαλλοβρετανική</a:t>
            </a:r>
            <a:r>
              <a:rPr lang="el" dirty="0">
                <a:ea typeface="+mn-lt"/>
                <a:cs typeface="+mn-lt"/>
              </a:rPr>
              <a:t> επίθεση στο </a:t>
            </a:r>
            <a:r>
              <a:rPr lang="el" b="1" i="1" dirty="0" err="1">
                <a:ea typeface="+mn-lt"/>
                <a:cs typeface="+mn-lt"/>
              </a:rPr>
              <a:t>Σομ</a:t>
            </a:r>
            <a:r>
              <a:rPr lang="el" dirty="0">
                <a:ea typeface="+mn-lt"/>
                <a:cs typeface="+mn-lt"/>
              </a:rPr>
              <a:t> </a:t>
            </a:r>
            <a:r>
              <a:rPr lang="el" dirty="0" err="1">
                <a:ea typeface="+mn-lt"/>
                <a:cs typeface="+mn-lt"/>
              </a:rPr>
              <a:t>επανέφερε</a:t>
            </a:r>
            <a:r>
              <a:rPr lang="el" dirty="0">
                <a:ea typeface="+mn-lt"/>
                <a:cs typeface="+mn-lt"/>
              </a:rPr>
              <a:t> το δυτικό μέτωπο στην αρχική θέση του</a:t>
            </a:r>
            <a:endParaRPr lang="en-US" dirty="0"/>
          </a:p>
          <a:p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>
              <a:buFont typeface="Wingdings" panose="020F0502020204030204" pitchFamily="34" charset="0"/>
              <a:buChar char="v"/>
            </a:pPr>
            <a:r>
              <a:rPr lang="el" b="1" i="1" dirty="0">
                <a:ea typeface="+mn-lt"/>
                <a:cs typeface="+mn-lt"/>
              </a:rPr>
              <a:t> 1917</a:t>
            </a:r>
            <a:r>
              <a:rPr lang="el" dirty="0">
                <a:ea typeface="+mn-lt"/>
                <a:cs typeface="+mn-lt"/>
              </a:rPr>
              <a:t>: αποκαλύπτονται οι </a:t>
            </a:r>
            <a:r>
              <a:rPr lang="el" b="1" i="1" dirty="0">
                <a:ea typeface="+mn-lt"/>
                <a:cs typeface="+mn-lt"/>
              </a:rPr>
              <a:t>κοινωνικές διεργασίες</a:t>
            </a:r>
            <a:r>
              <a:rPr lang="el" dirty="0">
                <a:ea typeface="+mn-lt"/>
                <a:cs typeface="+mn-lt"/>
              </a:rPr>
              <a:t> που είχε πυροδοτήσει ο πόλεμος </a:t>
            </a:r>
            <a:endParaRPr lang="en-US" dirty="0">
              <a:ea typeface="+mn-lt"/>
              <a:cs typeface="+mn-lt"/>
            </a:endParaRPr>
          </a:p>
          <a:p>
            <a:r>
              <a:rPr lang="el" b="1" i="1" dirty="0">
                <a:ea typeface="+mn-lt"/>
                <a:cs typeface="+mn-lt"/>
              </a:rPr>
              <a:t>Γαλλία </a:t>
            </a:r>
            <a:endParaRPr lang="en-US">
              <a:ea typeface="+mn-lt"/>
              <a:cs typeface="+mn-lt"/>
            </a:endParaRPr>
          </a:p>
          <a:p>
            <a:r>
              <a:rPr lang="el" dirty="0">
                <a:ea typeface="+mn-lt"/>
                <a:cs typeface="+mn-lt"/>
              </a:rPr>
              <a:t>αναπτύχθηκε ένα </a:t>
            </a:r>
            <a:r>
              <a:rPr lang="el" u="sng" dirty="0">
                <a:ea typeface="+mn-lt"/>
                <a:cs typeface="+mn-lt"/>
              </a:rPr>
              <a:t>ισχυρό αντιπολεμικό κίνημα με σοσιαλιστική ιδεολογία</a:t>
            </a:r>
            <a:endParaRPr lang="en-US" dirty="0"/>
          </a:p>
          <a:p>
            <a:r>
              <a:rPr lang="el" dirty="0">
                <a:ea typeface="+mn-lt"/>
                <a:cs typeface="+mn-lt"/>
              </a:rPr>
              <a:t>εκδηλώθηκαν </a:t>
            </a:r>
            <a:r>
              <a:rPr lang="el" u="sng" dirty="0">
                <a:ea typeface="+mn-lt"/>
                <a:cs typeface="+mn-lt"/>
              </a:rPr>
              <a:t>ανταρσίες στο μέτωπο</a:t>
            </a:r>
            <a:r>
              <a:rPr lang="el" dirty="0">
                <a:ea typeface="+mn-lt"/>
                <a:cs typeface="+mn-lt"/>
              </a:rPr>
              <a:t> που </a:t>
            </a:r>
            <a:r>
              <a:rPr lang="el" u="sng" dirty="0">
                <a:ea typeface="+mn-lt"/>
                <a:cs typeface="+mn-lt"/>
              </a:rPr>
              <a:t>καταπνίγηκαν με εκτελέσεις</a:t>
            </a:r>
            <a:r>
              <a:rPr lang="el" dirty="0">
                <a:ea typeface="+mn-lt"/>
                <a:cs typeface="+mn-lt"/>
              </a:rPr>
              <a:t> δεκάδων Γάλλων στρατιωτών  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02ABFE60-A445-BD46-0B11-A1AA1759834C}"/>
              </a:ext>
            </a:extLst>
          </p:cNvPr>
          <p:cNvSpPr/>
          <p:nvPr/>
        </p:nvSpPr>
        <p:spPr>
          <a:xfrm>
            <a:off x="3962400" y="1714500"/>
            <a:ext cx="1016000" cy="7518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4A254936-5E2F-0044-4187-41A65B509238}"/>
              </a:ext>
            </a:extLst>
          </p:cNvPr>
          <p:cNvSpPr/>
          <p:nvPr/>
        </p:nvSpPr>
        <p:spPr>
          <a:xfrm>
            <a:off x="3952240" y="4447539"/>
            <a:ext cx="1016000" cy="7518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26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RetrospectVTI</vt:lpstr>
      <vt:lpstr>Τα αίτια, η έκρηξη  και  τα μέτωπα του  Α΄ Παγκόσμιου πολέμου </vt:lpstr>
      <vt:lpstr>Τα αίτια</vt:lpstr>
      <vt:lpstr>Εθνικισμός  </vt:lpstr>
      <vt:lpstr>Μιλιταρισμός  </vt:lpstr>
      <vt:lpstr>Τα αντίπαλα στρατόπεδα</vt:lpstr>
      <vt:lpstr>Η αφορμή για την κήρυξη του πολέμου  </vt:lpstr>
      <vt:lpstr>Τα κύρια  μέτωπα</vt:lpstr>
      <vt:lpstr>Συμμαχίες και ανακατατάξεις</vt:lpstr>
      <vt:lpstr>Οι επιχειρήσεις το 1916     Η καμπή του 1917  </vt:lpstr>
      <vt:lpstr>    Η καμπή του 1917  </vt:lpstr>
      <vt:lpstr>   Προς το τέλος του πολέμου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160</cp:revision>
  <dcterms:created xsi:type="dcterms:W3CDTF">2023-02-22T19:30:53Z</dcterms:created>
  <dcterms:modified xsi:type="dcterms:W3CDTF">2023-02-23T01:27:19Z</dcterms:modified>
</cp:coreProperties>
</file>