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67A56-C0D2-4540-BDDE-8EE41356EFF5}" v="222" dt="2023-05-01T17:11:38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Alexandra" userId="b1338d959b5e2ad5" providerId="Windows Live" clId="Web-{CBC67A56-C0D2-4540-BDDE-8EE41356EFF5}"/>
    <pc:docChg chg="addSld delSld modSld sldOrd addMainMaster delMainMaster">
      <pc:chgData name="Alexandra Alexandra" userId="b1338d959b5e2ad5" providerId="Windows Live" clId="Web-{CBC67A56-C0D2-4540-BDDE-8EE41356EFF5}" dt="2023-05-01T17:11:38.410" v="210" actId="1076"/>
      <pc:docMkLst>
        <pc:docMk/>
      </pc:docMkLst>
      <pc:sldChg chg="addSp delSp modSp mod setBg modClrScheme chgLayout">
        <pc:chgData name="Alexandra Alexandra" userId="b1338d959b5e2ad5" providerId="Windows Live" clId="Web-{CBC67A56-C0D2-4540-BDDE-8EE41356EFF5}" dt="2023-05-01T12:59:57.134" v="24" actId="20577"/>
        <pc:sldMkLst>
          <pc:docMk/>
          <pc:sldMk cId="109857222" sldId="256"/>
        </pc:sldMkLst>
        <pc:spChg chg="mod">
          <ac:chgData name="Alexandra Alexandra" userId="b1338d959b5e2ad5" providerId="Windows Live" clId="Web-{CBC67A56-C0D2-4540-BDDE-8EE41356EFF5}" dt="2023-05-01T12:59:57.134" v="2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andra Alexandra" userId="b1338d959b5e2ad5" providerId="Windows Live" clId="Web-{CBC67A56-C0D2-4540-BDDE-8EE41356EFF5}" dt="2023-05-01T12:59:35.196" v="1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Alexandra Alexandra" userId="b1338d959b5e2ad5" providerId="Windows Live" clId="Web-{CBC67A56-C0D2-4540-BDDE-8EE41356EFF5}" dt="2023-05-01T12:56:38.740" v="1"/>
          <ac:spMkLst>
            <pc:docMk/>
            <pc:sldMk cId="109857222" sldId="256"/>
            <ac:spMk id="8" creationId="{651590EC-32F3-D145-ADCB-AB64BFBA9AA5}"/>
          </ac:spMkLst>
        </pc:spChg>
        <pc:spChg chg="add">
          <ac:chgData name="Alexandra Alexandra" userId="b1338d959b5e2ad5" providerId="Windows Live" clId="Web-{CBC67A56-C0D2-4540-BDDE-8EE41356EFF5}" dt="2023-05-01T12:56:38.803" v="2"/>
          <ac:spMkLst>
            <pc:docMk/>
            <pc:sldMk cId="109857222" sldId="256"/>
            <ac:spMk id="9" creationId="{956C5C09-0043-4549-B800-2101B70D667D}"/>
          </ac:spMkLst>
        </pc:spChg>
        <pc:spChg chg="add del">
          <ac:chgData name="Alexandra Alexandra" userId="b1338d959b5e2ad5" providerId="Windows Live" clId="Web-{CBC67A56-C0D2-4540-BDDE-8EE41356EFF5}" dt="2023-05-01T12:56:38.740" v="1"/>
          <ac:spMkLst>
            <pc:docMk/>
            <pc:sldMk cId="109857222" sldId="256"/>
            <ac:spMk id="10" creationId="{76D62A91-A1D3-724A-9229-3E87CACCBE63}"/>
          </ac:spMkLst>
        </pc:spChg>
        <pc:spChg chg="add">
          <ac:chgData name="Alexandra Alexandra" userId="b1338d959b5e2ad5" providerId="Windows Live" clId="Web-{CBC67A56-C0D2-4540-BDDE-8EE41356EFF5}" dt="2023-05-01T12:56:38.803" v="2"/>
          <ac:spMkLst>
            <pc:docMk/>
            <pc:sldMk cId="109857222" sldId="256"/>
            <ac:spMk id="11" creationId="{B7E2F724-2FB3-4D1D-A730-739B8654C030}"/>
          </ac:spMkLst>
        </pc:spChg>
        <pc:spChg chg="add del">
          <ac:chgData name="Alexandra Alexandra" userId="b1338d959b5e2ad5" providerId="Windows Live" clId="Web-{CBC67A56-C0D2-4540-BDDE-8EE41356EFF5}" dt="2023-05-01T12:56:38.740" v="1"/>
          <ac:spMkLst>
            <pc:docMk/>
            <pc:sldMk cId="109857222" sldId="256"/>
            <ac:spMk id="12" creationId="{AF9C6AAB-50FD-D642-8262-6C96BF0A0E4C}"/>
          </ac:spMkLst>
        </pc:spChg>
        <pc:spChg chg="add">
          <ac:chgData name="Alexandra Alexandra" userId="b1338d959b5e2ad5" providerId="Windows Live" clId="Web-{CBC67A56-C0D2-4540-BDDE-8EE41356EFF5}" dt="2023-05-01T12:56:38.803" v="2"/>
          <ac:spMkLst>
            <pc:docMk/>
            <pc:sldMk cId="109857222" sldId="256"/>
            <ac:spMk id="13" creationId="{B2C335F7-F61C-4EB4-80F2-4B1438FE66BB}"/>
          </ac:spMkLst>
        </pc:spChg>
        <pc:picChg chg="add">
          <ac:chgData name="Alexandra Alexandra" userId="b1338d959b5e2ad5" providerId="Windows Live" clId="Web-{CBC67A56-C0D2-4540-BDDE-8EE41356EFF5}" dt="2023-05-01T12:56:38.803" v="2"/>
          <ac:picMkLst>
            <pc:docMk/>
            <pc:sldMk cId="109857222" sldId="256"/>
            <ac:picMk id="4" creationId="{9A1C9125-4C88-BC3E-0443-029633B45262}"/>
          </ac:picMkLst>
        </pc:picChg>
      </pc:sldChg>
      <pc:sldChg chg="addSp modSp new">
        <pc:chgData name="Alexandra Alexandra" userId="b1338d959b5e2ad5" providerId="Windows Live" clId="Web-{CBC67A56-C0D2-4540-BDDE-8EE41356EFF5}" dt="2023-05-01T17:08:35.123" v="197"/>
        <pc:sldMkLst>
          <pc:docMk/>
          <pc:sldMk cId="1522219850" sldId="257"/>
        </pc:sldMkLst>
        <pc:spChg chg="mod">
          <ac:chgData name="Alexandra Alexandra" userId="b1338d959b5e2ad5" providerId="Windows Live" clId="Web-{CBC67A56-C0D2-4540-BDDE-8EE41356EFF5}" dt="2023-05-01T13:05:32.937" v="33" actId="20577"/>
          <ac:spMkLst>
            <pc:docMk/>
            <pc:sldMk cId="1522219850" sldId="257"/>
            <ac:spMk id="2" creationId="{5D662C26-616A-34D6-4465-E3800852421F}"/>
          </ac:spMkLst>
        </pc:spChg>
        <pc:spChg chg="mod">
          <ac:chgData name="Alexandra Alexandra" userId="b1338d959b5e2ad5" providerId="Windows Live" clId="Web-{CBC67A56-C0D2-4540-BDDE-8EE41356EFF5}" dt="2023-05-01T13:06:28.969" v="50"/>
          <ac:spMkLst>
            <pc:docMk/>
            <pc:sldMk cId="1522219850" sldId="257"/>
            <ac:spMk id="3" creationId="{9D0F9C1C-77E3-77A8-2B31-4EDA6A1C506B}"/>
          </ac:spMkLst>
        </pc:spChg>
        <pc:spChg chg="add mod">
          <ac:chgData name="Alexandra Alexandra" userId="b1338d959b5e2ad5" providerId="Windows Live" clId="Web-{CBC67A56-C0D2-4540-BDDE-8EE41356EFF5}" dt="2023-05-01T17:08:35.123" v="197"/>
          <ac:spMkLst>
            <pc:docMk/>
            <pc:sldMk cId="1522219850" sldId="257"/>
            <ac:spMk id="4" creationId="{48FCB1C7-8C76-2DF4-E98C-576A72518AF1}"/>
          </ac:spMkLst>
        </pc:spChg>
      </pc:sldChg>
      <pc:sldChg chg="addSp delSp modSp new mod setBg">
        <pc:chgData name="Alexandra Alexandra" userId="b1338d959b5e2ad5" providerId="Windows Live" clId="Web-{CBC67A56-C0D2-4540-BDDE-8EE41356EFF5}" dt="2023-05-01T16:57:51.872" v="179"/>
        <pc:sldMkLst>
          <pc:docMk/>
          <pc:sldMk cId="629532745" sldId="258"/>
        </pc:sldMkLst>
        <pc:spChg chg="mod">
          <ac:chgData name="Alexandra Alexandra" userId="b1338d959b5e2ad5" providerId="Windows Live" clId="Web-{CBC67A56-C0D2-4540-BDDE-8EE41356EFF5}" dt="2023-05-01T16:57:51.872" v="179"/>
          <ac:spMkLst>
            <pc:docMk/>
            <pc:sldMk cId="629532745" sldId="258"/>
            <ac:spMk id="2" creationId="{B2524386-AF2E-94F0-FF6A-53261C165BD1}"/>
          </ac:spMkLst>
        </pc:spChg>
        <pc:spChg chg="mod ord">
          <ac:chgData name="Alexandra Alexandra" userId="b1338d959b5e2ad5" providerId="Windows Live" clId="Web-{CBC67A56-C0D2-4540-BDDE-8EE41356EFF5}" dt="2023-05-01T16:57:51.872" v="179"/>
          <ac:spMkLst>
            <pc:docMk/>
            <pc:sldMk cId="629532745" sldId="258"/>
            <ac:spMk id="3" creationId="{03065971-135F-66B4-04DA-571B074B3FBE}"/>
          </ac:spMkLst>
        </pc:spChg>
        <pc:spChg chg="add">
          <ac:chgData name="Alexandra Alexandra" userId="b1338d959b5e2ad5" providerId="Windows Live" clId="Web-{CBC67A56-C0D2-4540-BDDE-8EE41356EFF5}" dt="2023-05-01T16:57:51.872" v="179"/>
          <ac:spMkLst>
            <pc:docMk/>
            <pc:sldMk cId="629532745" sldId="258"/>
            <ac:spMk id="6" creationId="{9E10BDB4-64F2-477D-A03B-9F8352D5E02E}"/>
          </ac:spMkLst>
        </pc:spChg>
        <pc:spChg chg="add">
          <ac:chgData name="Alexandra Alexandra" userId="b1338d959b5e2ad5" providerId="Windows Live" clId="Web-{CBC67A56-C0D2-4540-BDDE-8EE41356EFF5}" dt="2023-05-01T16:57:51.872" v="179"/>
          <ac:spMkLst>
            <pc:docMk/>
            <pc:sldMk cId="629532745" sldId="258"/>
            <ac:spMk id="7" creationId="{823F9191-ED89-4F61-8B8F-97E567D96BA3}"/>
          </ac:spMkLst>
        </pc:spChg>
        <pc:spChg chg="add">
          <ac:chgData name="Alexandra Alexandra" userId="b1338d959b5e2ad5" providerId="Windows Live" clId="Web-{CBC67A56-C0D2-4540-BDDE-8EE41356EFF5}" dt="2023-05-01T16:57:51.872" v="179"/>
          <ac:spMkLst>
            <pc:docMk/>
            <pc:sldMk cId="629532745" sldId="258"/>
            <ac:spMk id="8" creationId="{887F59F2-5FBC-40CD-AD35-376AECE49EA6}"/>
          </ac:spMkLst>
        </pc:spChg>
        <pc:spChg chg="add del">
          <ac:chgData name="Alexandra Alexandra" userId="b1338d959b5e2ad5" providerId="Windows Live" clId="Web-{CBC67A56-C0D2-4540-BDDE-8EE41356EFF5}" dt="2023-05-01T16:57:48.590" v="178"/>
          <ac:spMkLst>
            <pc:docMk/>
            <pc:sldMk cId="629532745" sldId="258"/>
            <ac:spMk id="9" creationId="{9EE42DCE-4A4F-44C4-84E5-261B3BEEF1DA}"/>
          </ac:spMkLst>
        </pc:spChg>
        <pc:spChg chg="add del">
          <ac:chgData name="Alexandra Alexandra" userId="b1338d959b5e2ad5" providerId="Windows Live" clId="Web-{CBC67A56-C0D2-4540-BDDE-8EE41356EFF5}" dt="2023-05-01T16:57:48.590" v="178"/>
          <ac:spMkLst>
            <pc:docMk/>
            <pc:sldMk cId="629532745" sldId="258"/>
            <ac:spMk id="11" creationId="{F1EDBAD4-CA8E-4A37-A91C-CF0FBC51CD32}"/>
          </ac:spMkLst>
        </pc:spChg>
        <pc:spChg chg="add del">
          <ac:chgData name="Alexandra Alexandra" userId="b1338d959b5e2ad5" providerId="Windows Live" clId="Web-{CBC67A56-C0D2-4540-BDDE-8EE41356EFF5}" dt="2023-05-01T16:57:48.590" v="178"/>
          <ac:spMkLst>
            <pc:docMk/>
            <pc:sldMk cId="629532745" sldId="258"/>
            <ac:spMk id="13" creationId="{887F59F2-5FBC-40CD-AD35-376AECE49EA6}"/>
          </ac:spMkLst>
        </pc:spChg>
        <pc:spChg chg="add">
          <ac:chgData name="Alexandra Alexandra" userId="b1338d959b5e2ad5" providerId="Windows Live" clId="Web-{CBC67A56-C0D2-4540-BDDE-8EE41356EFF5}" dt="2023-05-01T16:57:51.872" v="179"/>
          <ac:spMkLst>
            <pc:docMk/>
            <pc:sldMk cId="629532745" sldId="258"/>
            <ac:spMk id="15" creationId="{A133035C-46AF-4B6B-A264-C0D48C50BA93}"/>
          </ac:spMkLst>
        </pc:spChg>
        <pc:picChg chg="add mod">
          <ac:chgData name="Alexandra Alexandra" userId="b1338d959b5e2ad5" providerId="Windows Live" clId="Web-{CBC67A56-C0D2-4540-BDDE-8EE41356EFF5}" dt="2023-05-01T16:57:51.872" v="179"/>
          <ac:picMkLst>
            <pc:docMk/>
            <pc:sldMk cId="629532745" sldId="258"/>
            <ac:picMk id="4" creationId="{BCF52DFD-2D39-A4B8-A4BA-DA74763DD8AD}"/>
          </ac:picMkLst>
        </pc:picChg>
      </pc:sldChg>
      <pc:sldChg chg="addSp delSp modSp new">
        <pc:chgData name="Alexandra Alexandra" userId="b1338d959b5e2ad5" providerId="Windows Live" clId="Web-{CBC67A56-C0D2-4540-BDDE-8EE41356EFF5}" dt="2023-05-01T16:15:50.459" v="84"/>
        <pc:sldMkLst>
          <pc:docMk/>
          <pc:sldMk cId="3207031312" sldId="259"/>
        </pc:sldMkLst>
        <pc:spChg chg="add del mod">
          <ac:chgData name="Alexandra Alexandra" userId="b1338d959b5e2ad5" providerId="Windows Live" clId="Web-{CBC67A56-C0D2-4540-BDDE-8EE41356EFF5}" dt="2023-05-01T16:15:37.912" v="77"/>
          <ac:spMkLst>
            <pc:docMk/>
            <pc:sldMk cId="3207031312" sldId="259"/>
            <ac:spMk id="2" creationId="{43984149-3929-B610-265F-81B1B0497374}"/>
          </ac:spMkLst>
        </pc:spChg>
        <pc:spChg chg="del">
          <ac:chgData name="Alexandra Alexandra" userId="b1338d959b5e2ad5" providerId="Windows Live" clId="Web-{CBC67A56-C0D2-4540-BDDE-8EE41356EFF5}" dt="2023-05-01T13:09:49.410" v="73"/>
          <ac:spMkLst>
            <pc:docMk/>
            <pc:sldMk cId="3207031312" sldId="259"/>
            <ac:spMk id="2" creationId="{5FD05B35-914C-BEF0-6FB9-BEC2671859F3}"/>
          </ac:spMkLst>
        </pc:spChg>
        <pc:spChg chg="mod">
          <ac:chgData name="Alexandra Alexandra" userId="b1338d959b5e2ad5" providerId="Windows Live" clId="Web-{CBC67A56-C0D2-4540-BDDE-8EE41356EFF5}" dt="2023-05-01T16:15:50.459" v="84"/>
          <ac:spMkLst>
            <pc:docMk/>
            <pc:sldMk cId="3207031312" sldId="259"/>
            <ac:spMk id="3" creationId="{51D9C93F-0C8B-3C67-8235-BEB632D6EE78}"/>
          </ac:spMkLst>
        </pc:spChg>
        <pc:spChg chg="add mod">
          <ac:chgData name="Alexandra Alexandra" userId="b1338d959b5e2ad5" providerId="Windows Live" clId="Web-{CBC67A56-C0D2-4540-BDDE-8EE41356EFF5}" dt="2023-05-01T13:09:50.223" v="74"/>
          <ac:spMkLst>
            <pc:docMk/>
            <pc:sldMk cId="3207031312" sldId="259"/>
            <ac:spMk id="5" creationId="{8BC30690-68C9-FA57-9950-D6E34FBEA54A}"/>
          </ac:spMkLst>
        </pc:spChg>
      </pc:sldChg>
      <pc:sldChg chg="addSp delSp modSp new ord">
        <pc:chgData name="Alexandra Alexandra" userId="b1338d959b5e2ad5" providerId="Windows Live" clId="Web-{CBC67A56-C0D2-4540-BDDE-8EE41356EFF5}" dt="2023-05-01T17:03:58.350" v="184" actId="1076"/>
        <pc:sldMkLst>
          <pc:docMk/>
          <pc:sldMk cId="831053060" sldId="260"/>
        </pc:sldMkLst>
        <pc:spChg chg="del">
          <ac:chgData name="Alexandra Alexandra" userId="b1338d959b5e2ad5" providerId="Windows Live" clId="Web-{CBC67A56-C0D2-4540-BDDE-8EE41356EFF5}" dt="2023-05-01T16:18:15.383" v="92"/>
          <ac:spMkLst>
            <pc:docMk/>
            <pc:sldMk cId="831053060" sldId="260"/>
            <ac:spMk id="2" creationId="{A3EAFA63-F271-E0B8-E574-15EC697184AD}"/>
          </ac:spMkLst>
        </pc:spChg>
        <pc:spChg chg="mod">
          <ac:chgData name="Alexandra Alexandra" userId="b1338d959b5e2ad5" providerId="Windows Live" clId="Web-{CBC67A56-C0D2-4540-BDDE-8EE41356EFF5}" dt="2023-05-01T16:56:44.870" v="174"/>
          <ac:spMkLst>
            <pc:docMk/>
            <pc:sldMk cId="831053060" sldId="260"/>
            <ac:spMk id="3" creationId="{725E30F6-39DF-3A11-D5B5-8F686E8F98D4}"/>
          </ac:spMkLst>
        </pc:spChg>
        <pc:spChg chg="add mod">
          <ac:chgData name="Alexandra Alexandra" userId="b1338d959b5e2ad5" providerId="Windows Live" clId="Web-{CBC67A56-C0D2-4540-BDDE-8EE41356EFF5}" dt="2023-05-01T16:18:16.149" v="93"/>
          <ac:spMkLst>
            <pc:docMk/>
            <pc:sldMk cId="831053060" sldId="260"/>
            <ac:spMk id="5" creationId="{BDA23A7B-8B6B-7435-BBC3-68BE0B37A4F7}"/>
          </ac:spMkLst>
        </pc:spChg>
        <pc:picChg chg="add mod">
          <ac:chgData name="Alexandra Alexandra" userId="b1338d959b5e2ad5" providerId="Windows Live" clId="Web-{CBC67A56-C0D2-4540-BDDE-8EE41356EFF5}" dt="2023-05-01T17:03:58.350" v="184" actId="1076"/>
          <ac:picMkLst>
            <pc:docMk/>
            <pc:sldMk cId="831053060" sldId="260"/>
            <ac:picMk id="2" creationId="{949E1D43-A54A-FBE8-0548-141943BFD31D}"/>
          </ac:picMkLst>
        </pc:picChg>
      </pc:sldChg>
      <pc:sldChg chg="addSp delSp modSp new">
        <pc:chgData name="Alexandra Alexandra" userId="b1338d959b5e2ad5" providerId="Windows Live" clId="Web-{CBC67A56-C0D2-4540-BDDE-8EE41356EFF5}" dt="2023-05-01T17:07:21.715" v="190" actId="1076"/>
        <pc:sldMkLst>
          <pc:docMk/>
          <pc:sldMk cId="616497478" sldId="261"/>
        </pc:sldMkLst>
        <pc:spChg chg="del">
          <ac:chgData name="Alexandra Alexandra" userId="b1338d959b5e2ad5" providerId="Windows Live" clId="Web-{CBC67A56-C0D2-4540-BDDE-8EE41356EFF5}" dt="2023-05-01T16:24:49.858" v="116"/>
          <ac:spMkLst>
            <pc:docMk/>
            <pc:sldMk cId="616497478" sldId="261"/>
            <ac:spMk id="2" creationId="{FF74813F-48E6-2A55-199F-4AF4E6D31F7C}"/>
          </ac:spMkLst>
        </pc:spChg>
        <pc:spChg chg="mod">
          <ac:chgData name="Alexandra Alexandra" userId="b1338d959b5e2ad5" providerId="Windows Live" clId="Web-{CBC67A56-C0D2-4540-BDDE-8EE41356EFF5}" dt="2023-05-01T16:24:46.452" v="115"/>
          <ac:spMkLst>
            <pc:docMk/>
            <pc:sldMk cId="616497478" sldId="261"/>
            <ac:spMk id="3" creationId="{DE21FFF8-59BB-B9BC-4BF1-28B9BA48BC93}"/>
          </ac:spMkLst>
        </pc:spChg>
        <pc:spChg chg="add">
          <ac:chgData name="Alexandra Alexandra" userId="b1338d959b5e2ad5" providerId="Windows Live" clId="Web-{CBC67A56-C0D2-4540-BDDE-8EE41356EFF5}" dt="2023-05-01T16:24:57.609" v="117"/>
          <ac:spMkLst>
            <pc:docMk/>
            <pc:sldMk cId="616497478" sldId="261"/>
            <ac:spMk id="5" creationId="{BF8F208A-A731-B2EF-68EA-C0D1A09B6692}"/>
          </ac:spMkLst>
        </pc:spChg>
        <pc:picChg chg="add mod">
          <ac:chgData name="Alexandra Alexandra" userId="b1338d959b5e2ad5" providerId="Windows Live" clId="Web-{CBC67A56-C0D2-4540-BDDE-8EE41356EFF5}" dt="2023-05-01T17:07:21.715" v="190" actId="1076"/>
          <ac:picMkLst>
            <pc:docMk/>
            <pc:sldMk cId="616497478" sldId="261"/>
            <ac:picMk id="2" creationId="{BCDE4616-7732-BB07-BB54-C77031056528}"/>
          </ac:picMkLst>
        </pc:picChg>
      </pc:sldChg>
      <pc:sldChg chg="addSp delSp modSp new">
        <pc:chgData name="Alexandra Alexandra" userId="b1338d959b5e2ad5" providerId="Windows Live" clId="Web-{CBC67A56-C0D2-4540-BDDE-8EE41356EFF5}" dt="2023-05-01T16:24:12.748" v="109" actId="20577"/>
        <pc:sldMkLst>
          <pc:docMk/>
          <pc:sldMk cId="1159235713" sldId="262"/>
        </pc:sldMkLst>
        <pc:spChg chg="del">
          <ac:chgData name="Alexandra Alexandra" userId="b1338d959b5e2ad5" providerId="Windows Live" clId="Web-{CBC67A56-C0D2-4540-BDDE-8EE41356EFF5}" dt="2023-05-01T16:24:08.327" v="108"/>
          <ac:spMkLst>
            <pc:docMk/>
            <pc:sldMk cId="1159235713" sldId="262"/>
            <ac:spMk id="2" creationId="{9B50EC39-8B34-B91A-D443-106F9BC464A8}"/>
          </ac:spMkLst>
        </pc:spChg>
        <pc:spChg chg="mod">
          <ac:chgData name="Alexandra Alexandra" userId="b1338d959b5e2ad5" providerId="Windows Live" clId="Web-{CBC67A56-C0D2-4540-BDDE-8EE41356EFF5}" dt="2023-05-01T16:23:50.029" v="105"/>
          <ac:spMkLst>
            <pc:docMk/>
            <pc:sldMk cId="1159235713" sldId="262"/>
            <ac:spMk id="3" creationId="{7143E4AD-308C-3C63-9594-9D62D5FC0FB1}"/>
          </ac:spMkLst>
        </pc:spChg>
        <pc:spChg chg="add mod">
          <ac:chgData name="Alexandra Alexandra" userId="b1338d959b5e2ad5" providerId="Windows Live" clId="Web-{CBC67A56-C0D2-4540-BDDE-8EE41356EFF5}" dt="2023-05-01T16:24:12.748" v="109" actId="20577"/>
          <ac:spMkLst>
            <pc:docMk/>
            <pc:sldMk cId="1159235713" sldId="262"/>
            <ac:spMk id="5" creationId="{F373F20A-EFDA-1438-773A-D69AA0EBDE6C}"/>
          </ac:spMkLst>
        </pc:spChg>
      </pc:sldChg>
      <pc:sldChg chg="addSp delSp modSp new ord">
        <pc:chgData name="Alexandra Alexandra" userId="b1338d959b5e2ad5" providerId="Windows Live" clId="Web-{CBC67A56-C0D2-4540-BDDE-8EE41356EFF5}" dt="2023-05-01T17:11:38.410" v="210" actId="1076"/>
        <pc:sldMkLst>
          <pc:docMk/>
          <pc:sldMk cId="4101816937" sldId="263"/>
        </pc:sldMkLst>
        <pc:spChg chg="del">
          <ac:chgData name="Alexandra Alexandra" userId="b1338d959b5e2ad5" providerId="Windows Live" clId="Web-{CBC67A56-C0D2-4540-BDDE-8EE41356EFF5}" dt="2023-05-01T16:28:52.612" v="138"/>
          <ac:spMkLst>
            <pc:docMk/>
            <pc:sldMk cId="4101816937" sldId="263"/>
            <ac:spMk id="2" creationId="{F74419DD-B4A0-29FF-9622-56CD13AAA669}"/>
          </ac:spMkLst>
        </pc:spChg>
        <pc:spChg chg="mod">
          <ac:chgData name="Alexandra Alexandra" userId="b1338d959b5e2ad5" providerId="Windows Live" clId="Web-{CBC67A56-C0D2-4540-BDDE-8EE41356EFF5}" dt="2023-05-01T17:11:16.753" v="206" actId="1076"/>
          <ac:spMkLst>
            <pc:docMk/>
            <pc:sldMk cId="4101816937" sldId="263"/>
            <ac:spMk id="3" creationId="{75B422B2-C021-4B88-B92B-15C7978795CD}"/>
          </ac:spMkLst>
        </pc:spChg>
        <pc:spChg chg="add mod">
          <ac:chgData name="Alexandra Alexandra" userId="b1338d959b5e2ad5" providerId="Windows Live" clId="Web-{CBC67A56-C0D2-4540-BDDE-8EE41356EFF5}" dt="2023-05-01T16:29:21.394" v="164" actId="20577"/>
          <ac:spMkLst>
            <pc:docMk/>
            <pc:sldMk cId="4101816937" sldId="263"/>
            <ac:spMk id="5" creationId="{95A0E50F-D8D7-3929-8B21-FE8EB1F3EF02}"/>
          </ac:spMkLst>
        </pc:spChg>
        <pc:spChg chg="add mod">
          <ac:chgData name="Alexandra Alexandra" userId="b1338d959b5e2ad5" providerId="Windows Live" clId="Web-{CBC67A56-C0D2-4540-BDDE-8EE41356EFF5}" dt="2023-05-01T17:08:42.014" v="198"/>
          <ac:spMkLst>
            <pc:docMk/>
            <pc:sldMk cId="4101816937" sldId="263"/>
            <ac:spMk id="6" creationId="{66A76E67-EF15-B886-2765-20A3542C259A}"/>
          </ac:spMkLst>
        </pc:spChg>
        <pc:spChg chg="add mod">
          <ac:chgData name="Alexandra Alexandra" userId="b1338d959b5e2ad5" providerId="Windows Live" clId="Web-{CBC67A56-C0D2-4540-BDDE-8EE41356EFF5}" dt="2023-05-01T17:11:29.331" v="208" actId="14100"/>
          <ac:spMkLst>
            <pc:docMk/>
            <pc:sldMk cId="4101816937" sldId="263"/>
            <ac:spMk id="7" creationId="{DFDA89EE-2AB8-18E5-29B9-5238F6362FAC}"/>
          </ac:spMkLst>
        </pc:spChg>
        <pc:picChg chg="add mod">
          <ac:chgData name="Alexandra Alexandra" userId="b1338d959b5e2ad5" providerId="Windows Live" clId="Web-{CBC67A56-C0D2-4540-BDDE-8EE41356EFF5}" dt="2023-05-01T17:11:38.410" v="210" actId="1076"/>
          <ac:picMkLst>
            <pc:docMk/>
            <pc:sldMk cId="4101816937" sldId="263"/>
            <ac:picMk id="2" creationId="{33C7CE4F-37EF-15B7-A673-B2DD1C45A4B3}"/>
          </ac:picMkLst>
        </pc:picChg>
      </pc:sldChg>
      <pc:sldChg chg="new del">
        <pc:chgData name="Alexandra Alexandra" userId="b1338d959b5e2ad5" providerId="Windows Live" clId="Web-{CBC67A56-C0D2-4540-BDDE-8EE41356EFF5}" dt="2023-05-01T17:07:26.372" v="191"/>
        <pc:sldMkLst>
          <pc:docMk/>
          <pc:sldMk cId="1406532732" sldId="264"/>
        </pc:sldMkLst>
      </pc:sldChg>
      <pc:sldMasterChg chg="add del addSldLayout delSldLayout">
        <pc:chgData name="Alexandra Alexandra" userId="b1338d959b5e2ad5" providerId="Windows Live" clId="Web-{CBC67A56-C0D2-4540-BDDE-8EE41356EFF5}" dt="2023-05-01T12:56:38.803" v="2"/>
        <pc:sldMasterMkLst>
          <pc:docMk/>
          <pc:sldMasterMk cId="2460954070" sldId="2147483660"/>
        </pc:sldMasterMkLst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Alexandra Alexandra" userId="b1338d959b5e2ad5" providerId="Windows Live" clId="Web-{CBC67A56-C0D2-4540-BDDE-8EE41356EFF5}" dt="2023-05-01T12:56:38.803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Alexandra Alexandra" userId="b1338d959b5e2ad5" providerId="Windows Live" clId="Web-{CBC67A56-C0D2-4540-BDDE-8EE41356EFF5}" dt="2023-05-01T12:56:38.740" v="1"/>
        <pc:sldMasterMkLst>
          <pc:docMk/>
          <pc:sldMasterMk cId="3643779619" sldId="2147483711"/>
        </pc:sldMasterMkLst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2079319065" sldId="2147483700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130216215" sldId="2147483701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4184350070" sldId="2147483702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539130185" sldId="2147483703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696524902" sldId="2147483704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3250849714" sldId="2147483705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2398451669" sldId="2147483706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4092113822" sldId="2147483707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1942081236" sldId="2147483708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46416938" sldId="2147483709"/>
          </pc:sldLayoutMkLst>
        </pc:sldLayoutChg>
        <pc:sldLayoutChg chg="add del">
          <pc:chgData name="Alexandra Alexandra" userId="b1338d959b5e2ad5" providerId="Windows Live" clId="Web-{CBC67A56-C0D2-4540-BDDE-8EE41356EFF5}" dt="2023-05-01T12:56:38.740" v="1"/>
          <pc:sldLayoutMkLst>
            <pc:docMk/>
            <pc:sldMasterMk cId="3643779619" sldId="2147483711"/>
            <pc:sldLayoutMk cId="2823298574" sldId="2147483710"/>
          </pc:sldLayoutMkLst>
        </pc:sldLayoutChg>
      </pc:sldMasterChg>
      <pc:sldMasterChg chg="add addSldLayout">
        <pc:chgData name="Alexandra Alexandra" userId="b1338d959b5e2ad5" providerId="Windows Live" clId="Web-{CBC67A56-C0D2-4540-BDDE-8EE41356EFF5}" dt="2023-05-01T12:56:38.803" v="2"/>
        <pc:sldMasterMkLst>
          <pc:docMk/>
          <pc:sldMasterMk cId="817597242" sldId="2147483750"/>
        </pc:sldMasterMkLst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1088074385" sldId="2147483739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2487678964" sldId="2147483740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344007314" sldId="2147483741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1764086130" sldId="2147483742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2497941164" sldId="2147483743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1816058840" sldId="2147483744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1576375103" sldId="2147483745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7203904" sldId="2147483746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1344260955" sldId="2147483747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1861297447" sldId="2147483748"/>
          </pc:sldLayoutMkLst>
        </pc:sldLayoutChg>
        <pc:sldLayoutChg chg="add">
          <pc:chgData name="Alexandra Alexandra" userId="b1338d959b5e2ad5" providerId="Windows Live" clId="Web-{CBC67A56-C0D2-4540-BDDE-8EE41356EFF5}" dt="2023-05-01T12:56:38.803" v="2"/>
          <pc:sldLayoutMkLst>
            <pc:docMk/>
            <pc:sldMasterMk cId="817597242" sldId="2147483750"/>
            <pc:sldLayoutMk cId="838285869" sldId="21474837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5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7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6C5C09-0043-4549-B800-2101B70D6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9A1C9125-4C88-BC3E-0443-029633B45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5496" r="-2" b="18253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761717" cy="3289431"/>
          </a:xfrm>
        </p:spPr>
        <p:txBody>
          <a:bodyPr anchor="t">
            <a:normAutofit/>
          </a:bodyPr>
          <a:lstStyle/>
          <a:p>
            <a:pPr algn="ctr"/>
            <a: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Η λήξη του </a:t>
            </a:r>
            <a:b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Α΄ Παγκοσμίου πολέμου</a:t>
            </a:r>
            <a:b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 και </a:t>
            </a:r>
            <a:b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l-GR" sz="3600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οι μεταπολεμικές ρυθμίσεις</a:t>
            </a:r>
            <a:endParaRPr lang="en-US" sz="3600" i="1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5040785" cy="17240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ΕΝΟΤΗΤΑ 34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2C26-616A-34D6-4465-E3800852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l-GR" sz="3600" b="0" i="1" u="sng" dirty="0">
                <a:latin typeface="Times New Roman"/>
                <a:cs typeface="Times New Roman"/>
              </a:rPr>
              <a:t>Το συνέδριο ειρήνης ή συνέδριο του Παρισιού (1919-1920):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C1C-77E3-77A8-2B31-4EDA6A1C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492" y="979996"/>
            <a:ext cx="5675858" cy="5643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Συμμετείχαν μόνο οι νικητές του πολέμου. </a:t>
            </a:r>
            <a:endParaRPr lang="en-US" sz="28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Τα κριτήρια που καθόρισαν τις αποφάσεις ήταν: </a:t>
            </a:r>
            <a:endParaRPr lang="en-US" sz="2800" b="1" dirty="0">
              <a:latin typeface="Times New Roman"/>
              <a:cs typeface="Times New Roman"/>
            </a:endParaRPr>
          </a:p>
          <a:p>
            <a:pPr marL="560070" lvl="1" indent="-285750" algn="just">
              <a:buFont typeface="Wingdings"/>
              <a:buChar char="•"/>
            </a:pPr>
            <a:r>
              <a:rPr lang="el-GR" sz="2400" dirty="0">
                <a:latin typeface="Times New Roman"/>
                <a:cs typeface="Times New Roman"/>
              </a:rPr>
              <a:t>η ανάγκη αναδιαμόρφωσης του πολιτικού χάρτη της Ευρώπης,</a:t>
            </a:r>
            <a:endParaRPr lang="en-US" sz="2400" b="1">
              <a:latin typeface="Times New Roman"/>
              <a:cs typeface="Times New Roman"/>
            </a:endParaRPr>
          </a:p>
          <a:p>
            <a:pPr marL="560070" lvl="1" indent="-285750" algn="just">
              <a:buFont typeface="Wingdings"/>
              <a:buChar char="•"/>
            </a:pPr>
            <a:r>
              <a:rPr lang="el-GR" sz="2400" dirty="0">
                <a:latin typeface="Times New Roman"/>
                <a:cs typeface="Times New Roman"/>
              </a:rPr>
              <a:t>η επιδίωξη της Γαλλίας να εξουδετερώσει τη Γερμανία,</a:t>
            </a:r>
            <a:endParaRPr lang="en-US" sz="2400" b="1">
              <a:latin typeface="Times New Roman"/>
              <a:cs typeface="Times New Roman"/>
            </a:endParaRPr>
          </a:p>
          <a:p>
            <a:pPr marL="560070" lvl="2" indent="-285750" algn="just">
              <a:buFont typeface="Wingdings"/>
              <a:buChar char="•"/>
            </a:pPr>
            <a:r>
              <a:rPr lang="el-GR" sz="2400" dirty="0">
                <a:latin typeface="Times New Roman"/>
                <a:cs typeface="Times New Roman"/>
              </a:rPr>
              <a:t>η επιθυμία να μην επιτραπεί στο νέο καθεστώς της Ρωσίας να εξαπλωθεί,</a:t>
            </a:r>
            <a:endParaRPr lang="en-US" sz="2400" b="1">
              <a:latin typeface="Times New Roman"/>
              <a:cs typeface="Times New Roman"/>
            </a:endParaRPr>
          </a:p>
          <a:p>
            <a:pPr marL="560070" lvl="1" indent="-285750" algn="just">
              <a:buFont typeface="Wingdings"/>
              <a:buChar char="•"/>
            </a:pPr>
            <a:r>
              <a:rPr lang="el-GR" sz="2400" dirty="0">
                <a:latin typeface="Times New Roman"/>
                <a:cs typeface="Times New Roman"/>
              </a:rPr>
              <a:t>η αρχή της αυτοδιάθεσης των λαών. </a:t>
            </a:r>
            <a:endParaRPr lang="en-US" sz="2400"/>
          </a:p>
          <a:p>
            <a:endParaRPr lang="en-US" sz="4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CB1C7-8C76-2DF4-E98C-576A72518AF1}"/>
              </a:ext>
            </a:extLst>
          </p:cNvPr>
          <p:cNvSpPr/>
          <p:nvPr/>
        </p:nvSpPr>
        <p:spPr>
          <a:xfrm>
            <a:off x="5929648" y="1945245"/>
            <a:ext cx="6063802" cy="4453944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1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23F9191-ED89-4F61-8B8F-97E567D9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524386-AF2E-94F0-FF6A-53261C16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976160"/>
            <a:ext cx="6144231" cy="1934172"/>
          </a:xfrm>
        </p:spPr>
        <p:txBody>
          <a:bodyPr>
            <a:normAutofit/>
          </a:bodyPr>
          <a:lstStyle/>
          <a:p>
            <a:r>
              <a:rPr lang="el-GR" b="0" i="1" u="sng" dirty="0">
                <a:latin typeface="Times New Roman"/>
                <a:cs typeface="Times New Roman"/>
              </a:rPr>
              <a:t>Οι συνθήκες που υπογράφτηκαν:</a:t>
            </a:r>
            <a:endParaRPr lang="en-US" dirty="0">
              <a:latin typeface="Times New Roman"/>
              <a:cs typeface="Times New Roman"/>
            </a:endParaRPr>
          </a:p>
          <a:p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8379" y="610900"/>
            <a:ext cx="3939220" cy="46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CF52DFD-2D39-A4B8-A4BA-DA74763DD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80" r="3" b="2352"/>
          <a:stretch/>
        </p:blipFill>
        <p:spPr>
          <a:xfrm>
            <a:off x="517868" y="3102455"/>
            <a:ext cx="6144231" cy="31258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5971-135F-66B4-04DA-571B074B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477" y="976160"/>
            <a:ext cx="3927651" cy="521270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900" b="1">
                <a:latin typeface="Times New Roman"/>
                <a:cs typeface="Times New Roman"/>
              </a:rPr>
              <a:t>Η συνθήκη των Βερσαλλιών</a:t>
            </a:r>
            <a:r>
              <a:rPr lang="el-GR" sz="1900" i="1">
                <a:latin typeface="Times New Roman"/>
                <a:cs typeface="Times New Roman"/>
              </a:rPr>
              <a:t> </a:t>
            </a:r>
            <a:r>
              <a:rPr lang="el-GR" sz="1900">
                <a:latin typeface="Times New Roman"/>
                <a:cs typeface="Times New Roman"/>
              </a:rPr>
              <a:t>(Ιούν. 1919) / Η </a:t>
            </a:r>
            <a:r>
              <a:rPr lang="el-GR" sz="1900" i="1">
                <a:latin typeface="Times New Roman"/>
                <a:cs typeface="Times New Roman"/>
              </a:rPr>
              <a:t>Γερμανία</a:t>
            </a:r>
            <a:r>
              <a:rPr lang="el-GR" sz="1900">
                <a:latin typeface="Times New Roman"/>
                <a:cs typeface="Times New Roman"/>
              </a:rPr>
              <a:t> υποχρεωνόταν:</a:t>
            </a:r>
            <a:endParaRPr lang="en-US" sz="19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Symbol"/>
              <a:buChar char="•"/>
            </a:pPr>
            <a:r>
              <a:rPr lang="el-GR" sz="1900" dirty="0">
                <a:latin typeface="Times New Roman"/>
                <a:cs typeface="Times New Roman"/>
              </a:rPr>
              <a:t>να παραχωρήσει εδάφη της στη Γαλλία, στο Βέλγιο, στη Δανία και στις νεοσύστατες χώρες Πολωνία, Τσεχοσλοβακία και Λιθουανία,</a:t>
            </a:r>
            <a:endParaRPr lang="en-US" sz="19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Symbol"/>
              <a:buChar char="•"/>
            </a:pPr>
            <a:r>
              <a:rPr lang="el-GR" sz="1900">
                <a:latin typeface="Times New Roman"/>
                <a:cs typeface="Times New Roman"/>
              </a:rPr>
              <a:t>να αναγνωρίσει τη Ρηνανία και το Σάαρ ως αποστρατικοποιημένη ζώνη,</a:t>
            </a:r>
            <a:endParaRPr lang="en-US" sz="19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Symbol"/>
              <a:buChar char="•"/>
            </a:pPr>
            <a:r>
              <a:rPr lang="el-GR" sz="1900" dirty="0">
                <a:latin typeface="Times New Roman"/>
                <a:cs typeface="Times New Roman"/>
              </a:rPr>
              <a:t>να πληρώσει βαριές αποζημιώσεις,</a:t>
            </a:r>
            <a:endParaRPr lang="en-US" sz="19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Symbol"/>
              <a:buChar char="•"/>
            </a:pPr>
            <a:r>
              <a:rPr lang="el-GR" sz="1900">
                <a:latin typeface="Times New Roman"/>
                <a:cs typeface="Times New Roman"/>
              </a:rPr>
              <a:t>να εγκαταλείψει τις αποικίες της και τα εδάφη που είχε κερδίσει με τη συνθήκη του Μπρεστ Λιτόφσκ,</a:t>
            </a:r>
            <a:endParaRPr lang="en-US" sz="19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buFont typeface="Symbol"/>
              <a:buChar char="•"/>
            </a:pPr>
            <a:r>
              <a:rPr lang="el-GR" sz="1900" dirty="0">
                <a:latin typeface="Times New Roman"/>
                <a:cs typeface="Times New Roman"/>
              </a:rPr>
              <a:t>να περιορίσει στο ελάχιστο τις ένοπλες δυνάμεις της. </a:t>
            </a:r>
            <a:endParaRPr lang="en-US" sz="1900" b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629532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C93F-0C8B-3C67-8235-BEB632D6E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400" b="1">
                <a:latin typeface="Times New Roman"/>
                <a:cs typeface="Times New Roman"/>
              </a:rPr>
              <a:t>Η συνθήκη του Αγίου Γερμανού</a:t>
            </a:r>
            <a:r>
              <a:rPr lang="el-GR" sz="2400" i="1" dirty="0">
                <a:latin typeface="Times New Roman"/>
                <a:cs typeface="Times New Roman"/>
              </a:rPr>
              <a:t> </a:t>
            </a:r>
            <a:r>
              <a:rPr lang="el-GR" sz="2400">
                <a:latin typeface="Times New Roman"/>
                <a:cs typeface="Times New Roman"/>
              </a:rPr>
              <a:t>(</a:t>
            </a:r>
            <a:r>
              <a:rPr lang="el-GR" sz="2400" err="1">
                <a:latin typeface="Times New Roman"/>
                <a:cs typeface="Times New Roman"/>
              </a:rPr>
              <a:t>Σεπτ</a:t>
            </a:r>
            <a:r>
              <a:rPr lang="el-GR" sz="2400">
                <a:latin typeface="Times New Roman"/>
                <a:cs typeface="Times New Roman"/>
              </a:rPr>
              <a:t>. 1919) / Η </a:t>
            </a:r>
            <a:r>
              <a:rPr lang="el-GR" sz="2400" i="1">
                <a:latin typeface="Times New Roman"/>
                <a:cs typeface="Times New Roman"/>
              </a:rPr>
              <a:t>Αυστρία</a:t>
            </a:r>
            <a:r>
              <a:rPr lang="el-GR" sz="2400">
                <a:latin typeface="Times New Roman"/>
                <a:cs typeface="Times New Roman"/>
              </a:rPr>
              <a:t> εξαναγκαζόταν:</a:t>
            </a:r>
            <a:endParaRPr lang="en-US" sz="2400" b="1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400">
                <a:latin typeface="Times New Roman"/>
                <a:cs typeface="Times New Roman"/>
              </a:rPr>
              <a:t>να αναγνωρίσει την ανεξαρτησία της Ουγγαρίας, της Τσεχοσλοβακίας, της Γιουγκοσλαβίας και της Πολωνίας,</a:t>
            </a:r>
            <a:endParaRPr lang="en-US" sz="2400" b="1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400" dirty="0">
                <a:latin typeface="Times New Roman"/>
                <a:cs typeface="Times New Roman"/>
              </a:rPr>
              <a:t>να παραχωρήσει σε αυτές πολλά εδάφη. 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C30690-68C9-FA57-9950-D6E34FBE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</p:spPr>
        <p:txBody>
          <a:bodyPr>
            <a:normAutofit/>
          </a:bodyPr>
          <a:lstStyle/>
          <a:p>
            <a:pPr algn="just"/>
            <a:r>
              <a:rPr lang="el-GR" sz="3600" b="0" i="1" u="sng" dirty="0">
                <a:latin typeface="Times New Roman"/>
                <a:cs typeface="Times New Roman"/>
              </a:rPr>
              <a:t>Οι συνθήκες που υπογράφτηκαν: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sz="9650" dirty="0"/>
          </a:p>
        </p:txBody>
      </p:sp>
    </p:spTree>
    <p:extLst>
      <p:ext uri="{BB962C8B-B14F-4D97-AF65-F5344CB8AC3E}">
        <p14:creationId xmlns:p14="http://schemas.microsoft.com/office/powerpoint/2010/main" val="320703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E30F6-39DF-3A11-D5B5-8F686E8F9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el-GR" sz="2800" b="1" dirty="0">
                <a:latin typeface="Times New Roman"/>
                <a:cs typeface="Times New Roman"/>
              </a:rPr>
              <a:t>Η συνθήκη του </a:t>
            </a:r>
            <a:r>
              <a:rPr lang="el-GR" sz="2800" b="1" dirty="0" err="1">
                <a:latin typeface="Times New Roman"/>
                <a:cs typeface="Times New Roman"/>
              </a:rPr>
              <a:t>Νεϊγύ</a:t>
            </a:r>
            <a:r>
              <a:rPr lang="el-GR" sz="2800" b="1" dirty="0">
                <a:latin typeface="Times New Roman"/>
                <a:cs typeface="Times New Roman"/>
              </a:rPr>
              <a:t> </a:t>
            </a:r>
            <a:r>
              <a:rPr lang="el-GR" sz="2800" dirty="0">
                <a:latin typeface="Times New Roman"/>
                <a:cs typeface="Times New Roman"/>
              </a:rPr>
              <a:t>(</a:t>
            </a:r>
            <a:r>
              <a:rPr lang="el-GR" sz="2800" dirty="0" err="1">
                <a:latin typeface="Times New Roman"/>
                <a:cs typeface="Times New Roman"/>
              </a:rPr>
              <a:t>Νοέμβ</a:t>
            </a:r>
            <a:r>
              <a:rPr lang="el-GR" sz="2800" dirty="0">
                <a:latin typeface="Times New Roman"/>
                <a:cs typeface="Times New Roman"/>
              </a:rPr>
              <a:t>. 1919) / Η </a:t>
            </a:r>
            <a:r>
              <a:rPr lang="el-GR" sz="2800" i="1" dirty="0">
                <a:latin typeface="Times New Roman"/>
                <a:cs typeface="Times New Roman"/>
              </a:rPr>
              <a:t>Βουλγαρία</a:t>
            </a:r>
            <a:r>
              <a:rPr lang="el-GR" sz="2800" dirty="0">
                <a:latin typeface="Times New Roman"/>
                <a:cs typeface="Times New Roman"/>
              </a:rPr>
              <a:t> υποχρεωνόταν:</a:t>
            </a:r>
            <a:endParaRPr lang="en-US" sz="28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να παραιτηθεί από κάθε διεκδίκησή της στην ανατολική Μακεδονία,</a:t>
            </a:r>
            <a:endParaRPr lang="en-US" sz="28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να εγκαταλείψει τη δυτική Θράκη,</a:t>
            </a:r>
            <a:endParaRPr lang="en-US" sz="28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να παραχωρήσει εδάφη της στη Ρουμανία και τη Σερβία,</a:t>
            </a:r>
            <a:endParaRPr lang="en-US" sz="28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να προβεί σε αμοιβαία ανταλλαγή πληθυσμών με την Ελλάδα.                     </a:t>
            </a:r>
            <a:endParaRPr lang="en-US" sz="2800" b="1" dirty="0">
              <a:latin typeface="Times New Roman"/>
              <a:cs typeface="Times New Roman"/>
            </a:endParaRPr>
          </a:p>
          <a:p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A23A7B-8B6B-7435-BBC3-68BE0B37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</p:spPr>
        <p:txBody>
          <a:bodyPr>
            <a:normAutofit/>
          </a:bodyPr>
          <a:lstStyle/>
          <a:p>
            <a:pPr algn="just"/>
            <a:r>
              <a:rPr lang="el-GR" sz="3600" b="0" i="1" u="sng" dirty="0">
                <a:latin typeface="Times New Roman"/>
                <a:cs typeface="Times New Roman"/>
              </a:rPr>
              <a:t>Οι συνθήκες που υπογράφτηκαν: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sz="9650" dirty="0"/>
          </a:p>
        </p:txBody>
      </p:sp>
      <p:pic>
        <p:nvPicPr>
          <p:cNvPr id="2" name="Picture 3" descr="Diagram, text, letter&#10;&#10;Description automatically generated">
            <a:extLst>
              <a:ext uri="{FF2B5EF4-FFF2-40B4-BE49-F238E27FC236}">
                <a16:creationId xmlns:a16="http://schemas.microsoft.com/office/drawing/2014/main" id="{949E1D43-A54A-FBE8-0548-141943BFD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41" y="2289018"/>
            <a:ext cx="3131713" cy="434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5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E4AD-308C-3C63-9594-9D62D5FC0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800" b="1" dirty="0">
                <a:latin typeface="Times New Roman"/>
                <a:cs typeface="Times New Roman"/>
              </a:rPr>
              <a:t>Η συνθήκη του </a:t>
            </a:r>
            <a:r>
              <a:rPr lang="el-GR" sz="2800" b="1" dirty="0" err="1">
                <a:latin typeface="Times New Roman"/>
                <a:cs typeface="Times New Roman"/>
              </a:rPr>
              <a:t>Τριανόν</a:t>
            </a:r>
            <a:r>
              <a:rPr lang="el-GR" sz="2800" i="1" dirty="0">
                <a:latin typeface="Times New Roman"/>
                <a:cs typeface="Times New Roman"/>
              </a:rPr>
              <a:t> </a:t>
            </a:r>
            <a:r>
              <a:rPr lang="el-GR" sz="2800" dirty="0">
                <a:latin typeface="Times New Roman"/>
                <a:cs typeface="Times New Roman"/>
              </a:rPr>
              <a:t>(</a:t>
            </a:r>
            <a:r>
              <a:rPr lang="el-GR" sz="2800" dirty="0" err="1">
                <a:latin typeface="Times New Roman"/>
                <a:cs typeface="Times New Roman"/>
              </a:rPr>
              <a:t>Ιούν</a:t>
            </a:r>
            <a:r>
              <a:rPr lang="el-GR" sz="2800" dirty="0">
                <a:latin typeface="Times New Roman"/>
                <a:cs typeface="Times New Roman"/>
              </a:rPr>
              <a:t>. 1920) / Η ανεξάρτητη </a:t>
            </a:r>
            <a:r>
              <a:rPr lang="el-GR" sz="2800" i="1" dirty="0">
                <a:latin typeface="Times New Roman"/>
                <a:cs typeface="Times New Roman"/>
              </a:rPr>
              <a:t>Ουγγαρία </a:t>
            </a:r>
            <a:r>
              <a:rPr lang="el-GR" sz="2800" dirty="0">
                <a:latin typeface="Times New Roman"/>
                <a:cs typeface="Times New Roman"/>
              </a:rPr>
              <a:t>υποχρεωνόταν: </a:t>
            </a:r>
            <a:endParaRPr lang="en-US" sz="2800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sz="2800" dirty="0">
                <a:latin typeface="Times New Roman"/>
                <a:cs typeface="Times New Roman"/>
              </a:rPr>
              <a:t>να παραχωρήσει εδάφη της σε Τσεχοσλοβακία, Ρουμανία και Γιουγκοσλαβία.   </a:t>
            </a:r>
            <a:endParaRPr lang="en-US" sz="4400" dirty="0"/>
          </a:p>
          <a:p>
            <a:endParaRPr lang="en-US" sz="4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73F20A-EFDA-1438-773A-D69AA0EBDE6C}"/>
              </a:ext>
            </a:extLst>
          </p:cNvPr>
          <p:cNvSpPr txBox="1">
            <a:spLocks/>
          </p:cNvSpPr>
          <p:nvPr/>
        </p:nvSpPr>
        <p:spPr>
          <a:xfrm>
            <a:off x="670270" y="11308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600" b="0" i="1" u="sng" dirty="0">
                <a:latin typeface="Times New Roman"/>
                <a:cs typeface="Times New Roman"/>
              </a:rPr>
              <a:t>Οι συνθήκες που υπογράφτηκαν: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sz="9650" dirty="0"/>
          </a:p>
        </p:txBody>
      </p:sp>
    </p:spTree>
    <p:extLst>
      <p:ext uri="{BB962C8B-B14F-4D97-AF65-F5344CB8AC3E}">
        <p14:creationId xmlns:p14="http://schemas.microsoft.com/office/powerpoint/2010/main" val="115923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1FFF8-59BB-B9BC-4BF1-28B9BA48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b="1" dirty="0">
                <a:latin typeface="Times New Roman"/>
                <a:cs typeface="Times New Roman"/>
              </a:rPr>
              <a:t>Η συνθήκη των </a:t>
            </a:r>
            <a:r>
              <a:rPr lang="el-GR" b="1" dirty="0" err="1">
                <a:latin typeface="Times New Roman"/>
                <a:cs typeface="Times New Roman"/>
              </a:rPr>
              <a:t>Σεβρών</a:t>
            </a:r>
            <a:r>
              <a:rPr lang="el-GR" i="1" dirty="0">
                <a:latin typeface="Times New Roman"/>
                <a:cs typeface="Times New Roman"/>
              </a:rPr>
              <a:t> </a:t>
            </a:r>
            <a:r>
              <a:rPr lang="el-GR" dirty="0">
                <a:latin typeface="Times New Roman"/>
                <a:cs typeface="Times New Roman"/>
              </a:rPr>
              <a:t>(28 Ιουλ./10 Αυγ. 1920) / Η </a:t>
            </a:r>
            <a:r>
              <a:rPr lang="el-GR" i="1" dirty="0">
                <a:latin typeface="Times New Roman"/>
                <a:cs typeface="Times New Roman"/>
              </a:rPr>
              <a:t>Ελλάδα</a:t>
            </a:r>
            <a:r>
              <a:rPr lang="el-GR" dirty="0">
                <a:latin typeface="Times New Roman"/>
                <a:cs typeface="Times New Roman"/>
              </a:rPr>
              <a:t>: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dirty="0">
                <a:latin typeface="Times New Roman"/>
                <a:cs typeface="Times New Roman"/>
              </a:rPr>
              <a:t>έπαιρνε τα νησιά Ίμβρος, Τένεδος και τη Θράκη μέχρι τα πρόθυρα της Κωνσταντινούπολης,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dirty="0">
                <a:latin typeface="Times New Roman"/>
                <a:cs typeface="Times New Roman"/>
              </a:rPr>
              <a:t>ο Σουλτάνος τής αναγνώριζε επίσημα την κυριαρχία στα νησιά του Β. και Α. Αιγαίου, 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dirty="0">
                <a:latin typeface="Times New Roman"/>
                <a:cs typeface="Times New Roman"/>
              </a:rPr>
              <a:t>η </a:t>
            </a:r>
            <a:r>
              <a:rPr lang="el-GR" dirty="0" err="1">
                <a:latin typeface="Times New Roman"/>
                <a:cs typeface="Times New Roman"/>
              </a:rPr>
              <a:t>Αντάντ</a:t>
            </a:r>
            <a:r>
              <a:rPr lang="el-GR" dirty="0">
                <a:latin typeface="Times New Roman"/>
                <a:cs typeface="Times New Roman"/>
              </a:rPr>
              <a:t> της ανέθετε τη διοίκηση της Σμύρνης για πέντε χρόνια και στη συνέχεια οι κάτοικοι της περιοχής θα αποφάσιζαν με δημοψήφισμα για την τύχη της.</a:t>
            </a:r>
            <a:endParaRPr lang="en-US" b="1" dirty="0">
              <a:latin typeface="Times New Roman"/>
              <a:cs typeface="Times New Roman"/>
            </a:endParaRPr>
          </a:p>
          <a:p>
            <a:pPr marL="285750" indent="-285750" algn="just">
              <a:buFont typeface="Symbol"/>
              <a:buChar char="•"/>
            </a:pPr>
            <a:r>
              <a:rPr lang="el-GR" dirty="0">
                <a:latin typeface="Times New Roman"/>
                <a:cs typeface="Times New Roman"/>
              </a:rPr>
              <a:t>Τα Στενά τέθηκαν υπό διεθνή έλεγχο.      </a:t>
            </a:r>
            <a:endParaRPr lang="en-US" b="1" dirty="0">
              <a:latin typeface="Times New Roman"/>
              <a:cs typeface="Times New Roman"/>
            </a:endParaRPr>
          </a:p>
          <a:p>
            <a:endParaRPr lang="en-US" sz="3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8F208A-A731-B2EF-68EA-C0D1A09B6692}"/>
              </a:ext>
            </a:extLst>
          </p:cNvPr>
          <p:cNvSpPr txBox="1">
            <a:spLocks/>
          </p:cNvSpPr>
          <p:nvPr/>
        </p:nvSpPr>
        <p:spPr>
          <a:xfrm>
            <a:off x="670270" y="11308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600" b="0" i="1" u="sng" dirty="0">
                <a:latin typeface="Times New Roman"/>
                <a:cs typeface="Times New Roman"/>
              </a:rPr>
              <a:t>Οι συνθήκες που υπογράφτηκαν: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sz="9650" dirty="0"/>
          </a:p>
        </p:txBody>
      </p:sp>
      <p:pic>
        <p:nvPicPr>
          <p:cNvPr id="2" name="Picture 3" descr="Map&#10;&#10;Description automatically generated">
            <a:extLst>
              <a:ext uri="{FF2B5EF4-FFF2-40B4-BE49-F238E27FC236}">
                <a16:creationId xmlns:a16="http://schemas.microsoft.com/office/drawing/2014/main" id="{BCDE4616-7732-BB07-BB54-C7703105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03" y="2503665"/>
            <a:ext cx="5922673" cy="42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9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422B2-C021-4B88-B92B-15C797879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098" y="266364"/>
            <a:ext cx="5021182" cy="646357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endParaRPr lang="el-GR" sz="2400" i="1" u="sng" dirty="0">
              <a:latin typeface="Times New Roman"/>
              <a:cs typeface="Times New Roman"/>
            </a:endParaRPr>
          </a:p>
          <a:p>
            <a:pPr algn="just"/>
            <a:r>
              <a:rPr lang="el-GR" sz="2400" i="1" u="sng" dirty="0">
                <a:latin typeface="Times New Roman"/>
                <a:cs typeface="Times New Roman"/>
              </a:rPr>
              <a:t>Ορισμός:</a:t>
            </a:r>
            <a:r>
              <a:rPr lang="el-GR" sz="2400" dirty="0">
                <a:latin typeface="Times New Roman"/>
                <a:cs typeface="Times New Roman"/>
              </a:rPr>
              <a:t> διεθνής οργανισμός που ιδρύθηκε από 32 νικήτριες χώρες για την αποφυγή νέων συγκρούσεων και στον οποίο θα κατέφευγαν τα κράτη για να επιλύσουν τις μεταξύ τους διαφορές.</a:t>
            </a:r>
            <a:endParaRPr lang="en-US" sz="2400" b="1" dirty="0">
              <a:latin typeface="Times New Roman"/>
              <a:cs typeface="Times New Roman"/>
            </a:endParaRPr>
          </a:p>
          <a:p>
            <a:pPr algn="just"/>
            <a:endParaRPr lang="el-GR" sz="2400" dirty="0">
              <a:latin typeface="Times New Roman"/>
              <a:cs typeface="Times New Roman"/>
            </a:endParaRPr>
          </a:p>
          <a:p>
            <a:pPr algn="just"/>
            <a:r>
              <a:rPr lang="el-GR" sz="2400" i="1" u="sng" dirty="0">
                <a:latin typeface="Times New Roman"/>
                <a:cs typeface="Times New Roman"/>
              </a:rPr>
              <a:t>Τρόπος λειτουργίας του</a:t>
            </a:r>
            <a:r>
              <a:rPr lang="el-GR" sz="2400" u="sng" dirty="0">
                <a:latin typeface="Times New Roman"/>
                <a:cs typeface="Times New Roman"/>
              </a:rPr>
              <a:t>:</a:t>
            </a:r>
            <a:r>
              <a:rPr lang="el-GR" sz="2400" dirty="0">
                <a:latin typeface="Times New Roman"/>
                <a:cs typeface="Times New Roman"/>
              </a:rPr>
              <a:t> κάθε χώρα μέλος της </a:t>
            </a:r>
            <a:r>
              <a:rPr lang="el-GR" sz="2400" err="1">
                <a:latin typeface="Times New Roman"/>
                <a:cs typeface="Times New Roman"/>
              </a:rPr>
              <a:t>ΚτΕ</a:t>
            </a:r>
            <a:r>
              <a:rPr lang="el-GR" sz="2400" dirty="0">
                <a:latin typeface="Times New Roman"/>
                <a:cs typeface="Times New Roman"/>
              </a:rPr>
              <a:t> είχε δικαίωμα να ασκήσει </a:t>
            </a:r>
            <a:r>
              <a:rPr lang="en-US" sz="2400" dirty="0">
                <a:latin typeface="Times New Roman"/>
                <a:cs typeface="Times New Roman"/>
              </a:rPr>
              <a:t>veto</a:t>
            </a:r>
            <a:r>
              <a:rPr lang="el-GR" sz="2400" dirty="0">
                <a:latin typeface="Times New Roman"/>
                <a:cs typeface="Times New Roman"/>
              </a:rPr>
              <a:t> (αρνησικυρία) εμποδίζοντας τη λήψη μιας απόφασης και να μη συμμορφωθεί με τις υποδείξεις που θα της γίνονταν. Τα δύο αυτά στοιχεία ήταν αδυναμίες που σταδιακά συνέβαλαν στη διάλυση του Οργανισμού. </a:t>
            </a:r>
            <a:endParaRPr lang="en-US" sz="2400" b="1" dirty="0">
              <a:latin typeface="Times New Roman"/>
              <a:cs typeface="Times New Roman"/>
            </a:endParaRPr>
          </a:p>
          <a:p>
            <a:endParaRPr lang="en-US" sz="4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A0E50F-D8D7-3929-8B21-FE8EB1F3EF02}"/>
              </a:ext>
            </a:extLst>
          </p:cNvPr>
          <p:cNvSpPr txBox="1">
            <a:spLocks/>
          </p:cNvSpPr>
          <p:nvPr/>
        </p:nvSpPr>
        <p:spPr>
          <a:xfrm>
            <a:off x="670270" y="11308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l-GR" sz="3600" b="0" i="1" u="sng" dirty="0">
                <a:latin typeface="Times New Roman"/>
                <a:cs typeface="Times New Roman"/>
              </a:rPr>
              <a:t>Η ίδρυση της Κοινωνίας των Εθνών:</a:t>
            </a:r>
            <a:endParaRPr lang="en-US" sz="3600" dirty="0">
              <a:latin typeface="Times New Roman"/>
              <a:cs typeface="Times New Roman"/>
            </a:endParaRPr>
          </a:p>
          <a:p>
            <a:endParaRPr lang="en-US" sz="96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A76E67-EF15-B886-2765-20A3542C259A}"/>
              </a:ext>
            </a:extLst>
          </p:cNvPr>
          <p:cNvSpPr/>
          <p:nvPr/>
        </p:nvSpPr>
        <p:spPr>
          <a:xfrm>
            <a:off x="6578600" y="779780"/>
            <a:ext cx="5537200" cy="1838960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DA89EE-2AB8-18E5-29B9-5238F6362FAC}"/>
              </a:ext>
            </a:extLst>
          </p:cNvPr>
          <p:cNvSpPr/>
          <p:nvPr/>
        </p:nvSpPr>
        <p:spPr>
          <a:xfrm>
            <a:off x="6578600" y="3167666"/>
            <a:ext cx="5537200" cy="3354803"/>
          </a:xfrm>
          <a:prstGeom prst="round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3C7CE4F-37EF-15B7-A673-B2DD1C45A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39" y="2170961"/>
            <a:ext cx="1800494" cy="11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6937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8E2"/>
      </a:lt2>
      <a:accent1>
        <a:srgbClr val="8985D7"/>
      </a:accent1>
      <a:accent2>
        <a:srgbClr val="6A90CE"/>
      </a:accent2>
      <a:accent3>
        <a:srgbClr val="5AAEC3"/>
      </a:accent3>
      <a:accent4>
        <a:srgbClr val="5DB4A2"/>
      </a:accent4>
      <a:accent5>
        <a:srgbClr val="68B484"/>
      </a:accent5>
      <a:accent6>
        <a:srgbClr val="62B65E"/>
      </a:accent6>
      <a:hlink>
        <a:srgbClr val="848651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GestaltVTI</vt:lpstr>
      <vt:lpstr>Η λήξη του  Α΄ Παγκοσμίου πολέμου  και  οι μεταπολεμικές ρυθμίσεις </vt:lpstr>
      <vt:lpstr>Το συνέδριο ειρήνης ή συνέδριο του Παρισιού (1919-1920): </vt:lpstr>
      <vt:lpstr>Οι συνθήκες που υπογράφτηκαν: </vt:lpstr>
      <vt:lpstr>Οι συνθήκες που υπογράφτηκαν: </vt:lpstr>
      <vt:lpstr>Οι συνθήκες που υπογράφτηκαν: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103</cp:revision>
  <dcterms:created xsi:type="dcterms:W3CDTF">2023-05-01T12:56:02Z</dcterms:created>
  <dcterms:modified xsi:type="dcterms:W3CDTF">2023-05-01T17:11:44Z</dcterms:modified>
</cp:coreProperties>
</file>