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FE403-2EBC-5835-3136-C695822B7E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15F792-393A-3113-D74F-91CED3693D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R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D584DAD-8B0D-91CF-9D24-E53533E675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703" y="0"/>
            <a:ext cx="111828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686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48B05-5953-7D60-5E6D-141E33925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R"/>
          </a:p>
        </p:txBody>
      </p:sp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0A895577-8D76-4743-0CAE-7DF6A52135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4270" y="0"/>
            <a:ext cx="11121082" cy="6722076"/>
          </a:xfrm>
        </p:spPr>
      </p:pic>
    </p:spTree>
    <p:extLst>
      <p:ext uri="{BB962C8B-B14F-4D97-AF65-F5344CB8AC3E}">
        <p14:creationId xmlns:p14="http://schemas.microsoft.com/office/powerpoint/2010/main" val="1687871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2E051-35C2-DAFE-540D-F73EFAB63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R"/>
          </a:p>
        </p:txBody>
      </p:sp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8515738C-0545-90A5-F829-5EA4D1E7B9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11210"/>
            <a:ext cx="11281719" cy="6425513"/>
          </a:xfrm>
        </p:spPr>
      </p:pic>
    </p:spTree>
    <p:extLst>
      <p:ext uri="{BB962C8B-B14F-4D97-AF65-F5344CB8AC3E}">
        <p14:creationId xmlns:p14="http://schemas.microsoft.com/office/powerpoint/2010/main" val="99633283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383</TotalTime>
  <Words>0</Words>
  <Application>Microsoft Macintosh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Gill Sans MT</vt:lpstr>
      <vt:lpstr>Gallery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2023-02-06T09:56:44Z</dcterms:created>
  <dcterms:modified xsi:type="dcterms:W3CDTF">2023-02-06T16:20:10Z</dcterms:modified>
</cp:coreProperties>
</file>