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60" r:id="rId1"/>
  </p:sldMasterIdLst>
  <p:notesMasterIdLst>
    <p:notesMasterId r:id="rId2"/>
  </p:notesMasterIdLst>
  <p:sldIdLst>
    <p:sldId id="262" r:id="rId3"/>
    <p:sldId id="263" r:id="rId4"/>
    <p:sldId id="264" r:id="rId5"/>
    <p:sldId id="265" r:id="rId6"/>
    <p:sldId id="266" r:id="rId7"/>
  </p:sldIdLst>
  <p:sldSz type="screen16x9" cy="6858000" cx="12192000"/>
  <p:notesSz cx="6858000" cy="9144000"/>
  <p:defaultTextStyle>
    <a:defPPr>
      <a:defRPr lang="en-G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21"/>
  </p:normalViewPr>
  <p:slideViewPr>
    <p:cSldViewPr snapToGrid="0">
      <p:cViewPr varScale="1">
        <p:scale>
          <a:sx n="76" d="100"/>
          <a:sy n="76" d="100"/>
        </p:scale>
        <p:origin x="216" y="52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E012D-1E71-4A95-8F44-0A264A99336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6F5D5-CEFA-471A-8773-C6D0B76A3AA0}">
      <dgm:prSet/>
      <dgm:spPr/>
      <dgm:t>
        <a:bodyPr/>
        <a:lstStyle/>
        <a:p>
          <a:r>
            <a:rPr lang="el-GR" b="1" i="1"/>
            <a:t>Πρωτεύουσα</a:t>
          </a:r>
          <a:r>
            <a:rPr lang="en-US" i="1"/>
            <a:t>:</a:t>
          </a:r>
          <a:r>
            <a:rPr lang="el-GR"/>
            <a:t>Πράγα</a:t>
          </a:r>
          <a:r>
            <a:rPr lang="en-US"/>
            <a:t>(</a:t>
          </a:r>
          <a:r>
            <a:rPr lang="el-GR" b="0" i="0"/>
            <a:t>τσέχικα: </a:t>
          </a:r>
          <a:r>
            <a:rPr lang="en-GB" b="0" i="1"/>
            <a:t>Praha</a:t>
          </a:r>
          <a:r>
            <a:rPr lang="en-GB" b="0" i="0"/>
            <a:t>),</a:t>
          </a:r>
          <a:r>
            <a:rPr lang="el-GR" b="0" i="0"/>
            <a:t>τουριστικό αξιοθέατο / μεγαλύτερη πόλη.</a:t>
          </a:r>
          <a:endParaRPr lang="en-US"/>
        </a:p>
      </dgm:t>
    </dgm:pt>
    <dgm:pt modelId="{087CEAAF-3221-49C5-826F-ADB03A0A9578}" type="parTrans" cxnId="{ADC6883A-A383-47CB-B943-376CA3D6068D}">
      <dgm:prSet/>
      <dgm:spPr/>
      <dgm:t>
        <a:bodyPr/>
        <a:lstStyle/>
        <a:p>
          <a:endParaRPr lang="en-US"/>
        </a:p>
      </dgm:t>
    </dgm:pt>
    <dgm:pt modelId="{66C1FE2B-254A-4905-BD20-D69478EF8E14}" type="sibTrans" cxnId="{ADC6883A-A383-47CB-B943-376CA3D6068D}">
      <dgm:prSet/>
      <dgm:spPr/>
      <dgm:t>
        <a:bodyPr/>
        <a:lstStyle/>
        <a:p>
          <a:endParaRPr lang="en-US"/>
        </a:p>
      </dgm:t>
    </dgm:pt>
    <dgm:pt modelId="{D3B212A7-01BB-45C6-BE32-03E90C23DC07}">
      <dgm:prSet/>
      <dgm:spPr/>
      <dgm:t>
        <a:bodyPr/>
        <a:lstStyle/>
        <a:p>
          <a:r>
            <a:rPr lang="el-GR" b="1" i="1" dirty="0" err="1"/>
            <a:t>Επ</a:t>
          </a:r>
          <a:r>
            <a:rPr lang="en-US" b="1" i="1" dirty="0" err="1"/>
            <a:t>ί</a:t>
          </a:r>
          <a:r>
            <a:rPr lang="el-GR" b="1" i="1" dirty="0" err="1"/>
            <a:t>σημη</a:t>
          </a:r>
          <a:r>
            <a:rPr lang="el-GR" b="1" i="1" dirty="0"/>
            <a:t>γλώσσα</a:t>
          </a:r>
          <a:r>
            <a:rPr lang="en-US" dirty="0"/>
            <a:t>:</a:t>
          </a:r>
          <a:r>
            <a:rPr lang="el-GR" dirty="0"/>
            <a:t/>
          </a:r>
        </a:p>
        <a:p>
          <a:r>
            <a:rPr lang="el-GR" dirty="0"/>
            <a:t>Τσεχική</a:t>
          </a:r>
          <a:endParaRPr lang="en-US" dirty="0"/>
        </a:p>
      </dgm:t>
    </dgm:pt>
    <dgm:pt modelId="{92A91D54-65B2-487B-AC4C-414D8F59D142}" type="parTrans" cxnId="{4DBBFEF9-2227-4155-9525-2893E3AFDED0}">
      <dgm:prSet/>
      <dgm:spPr/>
      <dgm:t>
        <a:bodyPr/>
        <a:lstStyle/>
        <a:p>
          <a:endParaRPr lang="en-US"/>
        </a:p>
      </dgm:t>
    </dgm:pt>
    <dgm:pt modelId="{110DB49F-30CC-487E-BAA2-75EF06A415CD}" type="sibTrans" cxnId="{4DBBFEF9-2227-4155-9525-2893E3AFDED0}">
      <dgm:prSet/>
      <dgm:spPr/>
      <dgm:t>
        <a:bodyPr/>
        <a:lstStyle/>
        <a:p>
          <a:endParaRPr lang="en-US"/>
        </a:p>
      </dgm:t>
    </dgm:pt>
    <dgm:pt modelId="{4F413FCE-0943-4D6A-BDCB-89572F1F7107}">
      <dgm:prSet/>
      <dgm:spPr/>
      <dgm:t>
        <a:bodyPr/>
        <a:lstStyle/>
        <a:p>
          <a:r>
            <a:rPr lang="el-GR" b="1" i="1" dirty="0" err="1"/>
            <a:t>Πληθυσμ</a:t>
          </a:r>
          <a:r>
            <a:rPr lang="en-US" b="1" i="1" dirty="0" err="1"/>
            <a:t>ό</a:t>
          </a:r>
          <a:r>
            <a:rPr lang="el-GR" b="1" i="1" dirty="0"/>
            <a:t>ς</a:t>
          </a:r>
          <a:r>
            <a:rPr lang="en-US" dirty="0"/>
            <a:t>:</a:t>
          </a:r>
          <a:r>
            <a:rPr lang="el-GR" dirty="0"/>
            <a:t/>
          </a:r>
        </a:p>
        <a:p>
          <a:r>
            <a:rPr lang="en-US" b="0" i="0" dirty="0"/>
            <a:t>10.873.553</a:t>
          </a:r>
          <a:endParaRPr lang="en-US" dirty="0"/>
        </a:p>
      </dgm:t>
    </dgm:pt>
    <dgm:pt modelId="{064D40E0-0E04-454A-B4F2-7DFAA8D6349A}" type="parTrans" cxnId="{936426A5-B4F1-4745-8C92-8A0C0A5B9A3D}">
      <dgm:prSet/>
      <dgm:spPr/>
      <dgm:t>
        <a:bodyPr/>
        <a:lstStyle/>
        <a:p>
          <a:endParaRPr lang="en-US"/>
        </a:p>
      </dgm:t>
    </dgm:pt>
    <dgm:pt modelId="{AF3D0968-2747-48B3-8FBD-366BE400DF35}" type="sibTrans" cxnId="{936426A5-B4F1-4745-8C92-8A0C0A5B9A3D}">
      <dgm:prSet/>
      <dgm:spPr/>
      <dgm:t>
        <a:bodyPr/>
        <a:lstStyle/>
        <a:p>
          <a:endParaRPr lang="en-US"/>
        </a:p>
      </dgm:t>
    </dgm:pt>
    <dgm:pt modelId="{EEA78371-6D5A-4A0F-8DE0-E0D9ED826D60}">
      <dgm:prSet/>
      <dgm:spPr/>
      <dgm:t>
        <a:bodyPr/>
        <a:lstStyle/>
        <a:p>
          <a:r>
            <a:rPr lang="el-GR" b="1" i="1"/>
            <a:t>Πολίτευμα</a:t>
          </a:r>
          <a:r>
            <a:rPr lang="en-US"/>
            <a:t>:</a:t>
          </a:r>
          <a:r>
            <a:rPr lang="el-GR"/>
            <a:t>Προεδρευόμενη Κοινοβουλευτική Δημοκρατία</a:t>
          </a:r>
          <a:endParaRPr lang="en-US"/>
        </a:p>
      </dgm:t>
    </dgm:pt>
    <dgm:pt modelId="{06ABA1BB-6F71-4926-BB8D-9FB18FF971CB}" type="parTrans" cxnId="{3C095268-BC33-436F-9947-614F96DB497A}">
      <dgm:prSet/>
      <dgm:spPr/>
      <dgm:t>
        <a:bodyPr/>
        <a:lstStyle/>
        <a:p>
          <a:endParaRPr lang="en-US"/>
        </a:p>
      </dgm:t>
    </dgm:pt>
    <dgm:pt modelId="{F4E3E6F3-D638-4903-AFC2-74430801303A}" type="sibTrans" cxnId="{3C095268-BC33-436F-9947-614F96DB497A}">
      <dgm:prSet/>
      <dgm:spPr/>
      <dgm:t>
        <a:bodyPr/>
        <a:lstStyle/>
        <a:p>
          <a:endParaRPr lang="en-US"/>
        </a:p>
      </dgm:t>
    </dgm:pt>
    <dgm:pt modelId="{25F213CB-9525-4412-B50A-CB83253481A2}">
      <dgm:prSet/>
      <dgm:spPr/>
      <dgm:t>
        <a:bodyPr/>
        <a:lstStyle/>
        <a:p>
          <a:r>
            <a:rPr lang="el-GR" b="1" i="1"/>
            <a:t>Μεγάλες πόλεις</a:t>
          </a:r>
          <a:r>
            <a:rPr lang="en-US"/>
            <a:t>:</a:t>
          </a:r>
          <a:r>
            <a:rPr lang="el-GR"/>
            <a:t>Μπρνό, Οστράβα, Πίλσεν.</a:t>
          </a:r>
          <a:r>
            <a:rPr lang="el-GR" b="0" i="0"/>
            <a:t>Η χώρα αποτελείται από δυο ιστορικές περιοχές, τη Βοημία και την Μοραβία. </a:t>
          </a:r>
          <a:endParaRPr lang="en-US"/>
        </a:p>
      </dgm:t>
    </dgm:pt>
    <dgm:pt modelId="{91D9990B-F3C6-4B80-ABC9-9AF18B1CF3FE}" type="parTrans" cxnId="{5F0B318F-83A6-43C3-BB5D-7198A089C302}">
      <dgm:prSet/>
      <dgm:spPr/>
      <dgm:t>
        <a:bodyPr/>
        <a:lstStyle/>
        <a:p>
          <a:endParaRPr lang="en-US"/>
        </a:p>
      </dgm:t>
    </dgm:pt>
    <dgm:pt modelId="{60A1F3A1-EAF3-4109-9ED5-5B20D302FD8B}" type="sibTrans" cxnId="{5F0B318F-83A6-43C3-BB5D-7198A089C302}">
      <dgm:prSet/>
      <dgm:spPr/>
      <dgm:t>
        <a:bodyPr/>
        <a:lstStyle/>
        <a:p>
          <a:endParaRPr lang="en-US"/>
        </a:p>
      </dgm:t>
    </dgm:pt>
    <dgm:pt modelId="{16E7E207-4FB9-4FF2-8CF8-9F5DFF8E04B5}">
      <dgm:prSet/>
      <dgm:spPr/>
      <dgm:t>
        <a:bodyPr/>
        <a:lstStyle/>
        <a:p>
          <a:r>
            <a:rPr lang="el-GR" b="0" i="0"/>
            <a:t>Το εισόδημα της τσεχικής οικονομία βασίζεται σε μεγάλο βαθμό στον τουρισμό</a:t>
          </a:r>
          <a:endParaRPr lang="en-US"/>
        </a:p>
      </dgm:t>
    </dgm:pt>
    <dgm:pt modelId="{C539317F-A220-4207-AC0F-D23D86B50357}" type="parTrans" cxnId="{877AFA86-0156-4BE6-BEEA-A9E407F9DB6D}">
      <dgm:prSet/>
      <dgm:spPr/>
      <dgm:t>
        <a:bodyPr/>
        <a:lstStyle/>
        <a:p>
          <a:endParaRPr lang="en-US"/>
        </a:p>
      </dgm:t>
    </dgm:pt>
    <dgm:pt modelId="{88855A9A-0D24-48EE-8315-3EA13176CC3B}" type="sibTrans" cxnId="{877AFA86-0156-4BE6-BEEA-A9E407F9DB6D}">
      <dgm:prSet/>
      <dgm:spPr/>
      <dgm:t>
        <a:bodyPr/>
        <a:lstStyle/>
        <a:p>
          <a:endParaRPr lang="en-US"/>
        </a:p>
      </dgm:t>
    </dgm:pt>
    <dgm:pt modelId="{3F6CA2CF-318D-AA49-AD61-56BAB6576908}" type="pres">
      <dgm:prSet presAssocID="{725E012D-1E71-4A95-8F44-0A264A993361}" presName="Name0" presStyleCnt="0">
        <dgm:presLayoutVars>
          <dgm:dir/>
          <dgm:resizeHandles val="exact"/>
        </dgm:presLayoutVars>
      </dgm:prSet>
      <dgm:spPr/>
    </dgm:pt>
    <dgm:pt modelId="{1FA6ABBA-6567-F140-A4B7-C14DB274CE49}" type="pres">
      <dgm:prSet presAssocID="{0156F5D5-CEFA-471A-8773-C6D0B76A3AA0}" presName="node" presStyleLbl="node1" presStyleIdx="0" presStyleCnt="6">
        <dgm:presLayoutVars>
          <dgm:bulletEnabled val="1"/>
        </dgm:presLayoutVars>
      </dgm:prSet>
      <dgm:spPr/>
    </dgm:pt>
    <dgm:pt modelId="{977A3F70-0D40-7C4F-B197-52E54A34AC7F}" type="pres">
      <dgm:prSet presAssocID="{66C1FE2B-254A-4905-BD20-D69478EF8E14}" presName="sibTrans" presStyleLbl="sibTrans1D1" presStyleIdx="0" presStyleCnt="5"/>
      <dgm:spPr/>
    </dgm:pt>
    <dgm:pt modelId="{3F4A1DDB-A2AE-D848-9741-B08922DE59AC}" type="pres">
      <dgm:prSet presAssocID="{66C1FE2B-254A-4905-BD20-D69478EF8E14}" presName="connectorText" presStyleLbl="sibTrans1D1" presStyleIdx="0" presStyleCnt="5"/>
      <dgm:spPr/>
    </dgm:pt>
    <dgm:pt modelId="{7BB3C669-065C-FC4C-A3A0-F4824C2E5BFC}" type="pres">
      <dgm:prSet presAssocID="{D3B212A7-01BB-45C6-BE32-03E90C23DC07}" presName="node" presStyleLbl="node1" presStyleIdx="1" presStyleCnt="6">
        <dgm:presLayoutVars>
          <dgm:bulletEnabled val="1"/>
        </dgm:presLayoutVars>
      </dgm:prSet>
      <dgm:spPr/>
    </dgm:pt>
    <dgm:pt modelId="{1BC9C982-8833-9D43-934E-6A0DE8E5BC87}" type="pres">
      <dgm:prSet presAssocID="{110DB49F-30CC-487E-BAA2-75EF06A415CD}" presName="sibTrans" presStyleLbl="sibTrans1D1" presStyleIdx="1" presStyleCnt="5"/>
      <dgm:spPr/>
    </dgm:pt>
    <dgm:pt modelId="{3783994C-B2D5-3645-ADF9-1946B5E34C6F}" type="pres">
      <dgm:prSet presAssocID="{110DB49F-30CC-487E-BAA2-75EF06A415CD}" presName="connectorText" presStyleLbl="sibTrans1D1" presStyleIdx="1" presStyleCnt="5"/>
      <dgm:spPr/>
    </dgm:pt>
    <dgm:pt modelId="{C187E417-388E-D248-8D75-AFB6EA71476E}" type="pres">
      <dgm:prSet presAssocID="{4F413FCE-0943-4D6A-BDCB-89572F1F7107}" presName="node" presStyleLbl="node1" presStyleIdx="2" presStyleCnt="6">
        <dgm:presLayoutVars>
          <dgm:bulletEnabled val="1"/>
        </dgm:presLayoutVars>
      </dgm:prSet>
      <dgm:spPr/>
    </dgm:pt>
    <dgm:pt modelId="{689B35EA-032B-1B47-8AF2-91310C457E83}" type="pres">
      <dgm:prSet presAssocID="{AF3D0968-2747-48B3-8FBD-366BE400DF35}" presName="sibTrans" presStyleLbl="sibTrans1D1" presStyleIdx="2" presStyleCnt="5"/>
      <dgm:spPr/>
    </dgm:pt>
    <dgm:pt modelId="{54845DA3-77A5-314C-9186-C6D7B8AB4525}" type="pres">
      <dgm:prSet presAssocID="{AF3D0968-2747-48B3-8FBD-366BE400DF35}" presName="connectorText" presStyleLbl="sibTrans1D1" presStyleIdx="2" presStyleCnt="5"/>
      <dgm:spPr/>
    </dgm:pt>
    <dgm:pt modelId="{437BA404-B382-C744-B391-299D44C930DE}" type="pres">
      <dgm:prSet presAssocID="{EEA78371-6D5A-4A0F-8DE0-E0D9ED826D60}" presName="node" presStyleLbl="node1" presStyleIdx="3" presStyleCnt="6">
        <dgm:presLayoutVars>
          <dgm:bulletEnabled val="1"/>
        </dgm:presLayoutVars>
      </dgm:prSet>
      <dgm:spPr/>
    </dgm:pt>
    <dgm:pt modelId="{0B9B987A-63BC-0C4E-8784-F0AFC3778194}" type="pres">
      <dgm:prSet presAssocID="{F4E3E6F3-D638-4903-AFC2-74430801303A}" presName="sibTrans" presStyleLbl="sibTrans1D1" presStyleIdx="3" presStyleCnt="5"/>
      <dgm:spPr/>
    </dgm:pt>
    <dgm:pt modelId="{C3C38854-613B-D046-B801-589AA0061409}" type="pres">
      <dgm:prSet presAssocID="{F4E3E6F3-D638-4903-AFC2-74430801303A}" presName="connectorText" presStyleLbl="sibTrans1D1" presStyleIdx="3" presStyleCnt="5"/>
      <dgm:spPr/>
    </dgm:pt>
    <dgm:pt modelId="{B9EDBF31-0C02-AF49-8B0B-D312645D39C8}" type="pres">
      <dgm:prSet presAssocID="{25F213CB-9525-4412-B50A-CB83253481A2}" presName="node" presStyleLbl="node1" presStyleIdx="4" presStyleCnt="6">
        <dgm:presLayoutVars>
          <dgm:bulletEnabled val="1"/>
        </dgm:presLayoutVars>
      </dgm:prSet>
      <dgm:spPr/>
    </dgm:pt>
    <dgm:pt modelId="{FC688335-6307-D041-900D-AEB2550F5F4B}" type="pres">
      <dgm:prSet presAssocID="{60A1F3A1-EAF3-4109-9ED5-5B20D302FD8B}" presName="sibTrans" presStyleLbl="sibTrans1D1" presStyleIdx="4" presStyleCnt="5"/>
      <dgm:spPr/>
    </dgm:pt>
    <dgm:pt modelId="{DF3B93E1-9659-6640-A1E2-526C67C94AC4}" type="pres">
      <dgm:prSet presAssocID="{60A1F3A1-EAF3-4109-9ED5-5B20D302FD8B}" presName="connectorText" presStyleLbl="sibTrans1D1" presStyleIdx="4" presStyleCnt="5"/>
      <dgm:spPr/>
    </dgm:pt>
    <dgm:pt modelId="{BF3EA5BB-84B8-2741-A844-AA602F287248}" type="pres">
      <dgm:prSet presAssocID="{16E7E207-4FB9-4FF2-8CF8-9F5DFF8E04B5}" presName="node" presStyleLbl="node1" presStyleIdx="5" presStyleCnt="6">
        <dgm:presLayoutVars>
          <dgm:bulletEnabled val="1"/>
        </dgm:presLayoutVars>
      </dgm:prSet>
      <dgm:spPr/>
    </dgm:pt>
  </dgm:ptLst>
  <dgm:cxnLst>
    <dgm:cxn modelId="{F4DCEE01-586B-A645-8CD0-56AF76AD86A4}" type="presOf" srcId="{66C1FE2B-254A-4905-BD20-D69478EF8E14}" destId="{977A3F70-0D40-7C4F-B197-52E54A34AC7F}" srcOrd="0" destOrd="0" presId="urn:microsoft.com/office/officeart/2016/7/layout/RepeatingBendingProcessNew"/>
    <dgm:cxn modelId="{915CF603-BAA0-0F43-AFF2-8490D39F08FF}" type="presOf" srcId="{16E7E207-4FB9-4FF2-8CF8-9F5DFF8E04B5}" destId="{BF3EA5BB-84B8-2741-A844-AA602F287248}" srcOrd="0" destOrd="0" presId="urn:microsoft.com/office/officeart/2016/7/layout/RepeatingBendingProcessNew"/>
    <dgm:cxn modelId="{1EAD4623-691B-944B-AEDA-90A2ACA17D51}" type="presOf" srcId="{110DB49F-30CC-487E-BAA2-75EF06A415CD}" destId="{1BC9C982-8833-9D43-934E-6A0DE8E5BC87}" srcOrd="0" destOrd="0" presId="urn:microsoft.com/office/officeart/2016/7/layout/RepeatingBendingProcessNew"/>
    <dgm:cxn modelId="{CE9D6F25-9041-574C-8883-BC0665C2C35F}" type="presOf" srcId="{D3B212A7-01BB-45C6-BE32-03E90C23DC07}" destId="{7BB3C669-065C-FC4C-A3A0-F4824C2E5BFC}" srcOrd="0" destOrd="0" presId="urn:microsoft.com/office/officeart/2016/7/layout/RepeatingBendingProcessNew"/>
    <dgm:cxn modelId="{47AD6130-A8BC-A64F-B83B-5B80B2D0259F}" type="presOf" srcId="{110DB49F-30CC-487E-BAA2-75EF06A415CD}" destId="{3783994C-B2D5-3645-ADF9-1946B5E34C6F}" srcOrd="1" destOrd="0" presId="urn:microsoft.com/office/officeart/2016/7/layout/RepeatingBendingProcessNew"/>
    <dgm:cxn modelId="{ADC6883A-A383-47CB-B943-376CA3D6068D}" srcId="{725E012D-1E71-4A95-8F44-0A264A993361}" destId="{0156F5D5-CEFA-471A-8773-C6D0B76A3AA0}" srcOrd="0" destOrd="0" parTransId="{087CEAAF-3221-49C5-826F-ADB03A0A9578}" sibTransId="{66C1FE2B-254A-4905-BD20-D69478EF8E14}"/>
    <dgm:cxn modelId="{5CA9834F-2300-584D-81AD-DFF4BAEEC35A}" type="presOf" srcId="{0156F5D5-CEFA-471A-8773-C6D0B76A3AA0}" destId="{1FA6ABBA-6567-F140-A4B7-C14DB274CE49}" srcOrd="0" destOrd="0" presId="urn:microsoft.com/office/officeart/2016/7/layout/RepeatingBendingProcessNew"/>
    <dgm:cxn modelId="{716E5954-0B8D-BD4C-AB55-8A57C28CBADF}" type="presOf" srcId="{EEA78371-6D5A-4A0F-8DE0-E0D9ED826D60}" destId="{437BA404-B382-C744-B391-299D44C930DE}" srcOrd="0" destOrd="0" presId="urn:microsoft.com/office/officeart/2016/7/layout/RepeatingBendingProcessNew"/>
    <dgm:cxn modelId="{06B5CC5D-AD79-574E-A2E5-85EF10C34768}" type="presOf" srcId="{F4E3E6F3-D638-4903-AFC2-74430801303A}" destId="{0B9B987A-63BC-0C4E-8784-F0AFC3778194}" srcOrd="0" destOrd="0" presId="urn:microsoft.com/office/officeart/2016/7/layout/RepeatingBendingProcessNew"/>
    <dgm:cxn modelId="{3C095268-BC33-436F-9947-614F96DB497A}" srcId="{725E012D-1E71-4A95-8F44-0A264A993361}" destId="{EEA78371-6D5A-4A0F-8DE0-E0D9ED826D60}" srcOrd="3" destOrd="0" parTransId="{06ABA1BB-6F71-4926-BB8D-9FB18FF971CB}" sibTransId="{F4E3E6F3-D638-4903-AFC2-74430801303A}"/>
    <dgm:cxn modelId="{408E966A-411D-8B43-9C7D-385D81A1134E}" type="presOf" srcId="{F4E3E6F3-D638-4903-AFC2-74430801303A}" destId="{C3C38854-613B-D046-B801-589AA0061409}" srcOrd="1" destOrd="0" presId="urn:microsoft.com/office/officeart/2016/7/layout/RepeatingBendingProcessNew"/>
    <dgm:cxn modelId="{877AFA86-0156-4BE6-BEEA-A9E407F9DB6D}" srcId="{725E012D-1E71-4A95-8F44-0A264A993361}" destId="{16E7E207-4FB9-4FF2-8CF8-9F5DFF8E04B5}" srcOrd="5" destOrd="0" parTransId="{C539317F-A220-4207-AC0F-D23D86B50357}" sibTransId="{88855A9A-0D24-48EE-8315-3EA13176CC3B}"/>
    <dgm:cxn modelId="{5F0B318F-83A6-43C3-BB5D-7198A089C302}" srcId="{725E012D-1E71-4A95-8F44-0A264A993361}" destId="{25F213CB-9525-4412-B50A-CB83253481A2}" srcOrd="4" destOrd="0" parTransId="{91D9990B-F3C6-4B80-ABC9-9AF18B1CF3FE}" sibTransId="{60A1F3A1-EAF3-4109-9ED5-5B20D302FD8B}"/>
    <dgm:cxn modelId="{4D6774A1-6449-C549-84AC-F4E84849C051}" type="presOf" srcId="{AF3D0968-2747-48B3-8FBD-366BE400DF35}" destId="{689B35EA-032B-1B47-8AF2-91310C457E83}" srcOrd="0" destOrd="0" presId="urn:microsoft.com/office/officeart/2016/7/layout/RepeatingBendingProcessNew"/>
    <dgm:cxn modelId="{D00EF0A2-1B2C-A848-87FB-8AFA0988E6B9}" type="presOf" srcId="{AF3D0968-2747-48B3-8FBD-366BE400DF35}" destId="{54845DA3-77A5-314C-9186-C6D7B8AB4525}" srcOrd="1" destOrd="0" presId="urn:microsoft.com/office/officeart/2016/7/layout/RepeatingBendingProcessNew"/>
    <dgm:cxn modelId="{936426A5-B4F1-4745-8C92-8A0C0A5B9A3D}" srcId="{725E012D-1E71-4A95-8F44-0A264A993361}" destId="{4F413FCE-0943-4D6A-BDCB-89572F1F7107}" srcOrd="2" destOrd="0" parTransId="{064D40E0-0E04-454A-B4F2-7DFAA8D6349A}" sibTransId="{AF3D0968-2747-48B3-8FBD-366BE400DF35}"/>
    <dgm:cxn modelId="{C43C77B8-8931-DD42-BD7E-499ED6911C16}" type="presOf" srcId="{60A1F3A1-EAF3-4109-9ED5-5B20D302FD8B}" destId="{FC688335-6307-D041-900D-AEB2550F5F4B}" srcOrd="0" destOrd="0" presId="urn:microsoft.com/office/officeart/2016/7/layout/RepeatingBendingProcessNew"/>
    <dgm:cxn modelId="{6D30FCC3-DED5-2F4D-A3E6-5239B107DA80}" type="presOf" srcId="{4F413FCE-0943-4D6A-BDCB-89572F1F7107}" destId="{C187E417-388E-D248-8D75-AFB6EA71476E}" srcOrd="0" destOrd="0" presId="urn:microsoft.com/office/officeart/2016/7/layout/RepeatingBendingProcessNew"/>
    <dgm:cxn modelId="{4C3DB8C8-55E7-6842-9F2F-3995EA21F1A4}" type="presOf" srcId="{25F213CB-9525-4412-B50A-CB83253481A2}" destId="{B9EDBF31-0C02-AF49-8B0B-D312645D39C8}" srcOrd="0" destOrd="0" presId="urn:microsoft.com/office/officeart/2016/7/layout/RepeatingBendingProcessNew"/>
    <dgm:cxn modelId="{52C7B2DB-1DEA-6C45-89B4-08F42E51E9C6}" type="presOf" srcId="{60A1F3A1-EAF3-4109-9ED5-5B20D302FD8B}" destId="{DF3B93E1-9659-6640-A1E2-526C67C94AC4}" srcOrd="1" destOrd="0" presId="urn:microsoft.com/office/officeart/2016/7/layout/RepeatingBendingProcessNew"/>
    <dgm:cxn modelId="{349D2EE9-302D-F84C-9943-DFA261A46941}" type="presOf" srcId="{66C1FE2B-254A-4905-BD20-D69478EF8E14}" destId="{3F4A1DDB-A2AE-D848-9741-B08922DE59AC}" srcOrd="1" destOrd="0" presId="urn:microsoft.com/office/officeart/2016/7/layout/RepeatingBendingProcessNew"/>
    <dgm:cxn modelId="{4DBBFEF9-2227-4155-9525-2893E3AFDED0}" srcId="{725E012D-1E71-4A95-8F44-0A264A993361}" destId="{D3B212A7-01BB-45C6-BE32-03E90C23DC07}" srcOrd="1" destOrd="0" parTransId="{92A91D54-65B2-487B-AC4C-414D8F59D142}" sibTransId="{110DB49F-30CC-487E-BAA2-75EF06A415CD}"/>
    <dgm:cxn modelId="{53767FFD-014E-C642-96F1-2A479C43DE13}" type="presOf" srcId="{725E012D-1E71-4A95-8F44-0A264A993361}" destId="{3F6CA2CF-318D-AA49-AD61-56BAB6576908}" srcOrd="0" destOrd="0" presId="urn:microsoft.com/office/officeart/2016/7/layout/RepeatingBendingProcessNew"/>
    <dgm:cxn modelId="{CD1FFE8B-CCD7-CF42-A98C-AB2796C2A822}" type="presParOf" srcId="{3F6CA2CF-318D-AA49-AD61-56BAB6576908}" destId="{1FA6ABBA-6567-F140-A4B7-C14DB274CE49}" srcOrd="0" destOrd="0" presId="urn:microsoft.com/office/officeart/2016/7/layout/RepeatingBendingProcessNew"/>
    <dgm:cxn modelId="{2D72B407-9C75-2443-9959-06894F87DC64}" type="presParOf" srcId="{3F6CA2CF-318D-AA49-AD61-56BAB6576908}" destId="{977A3F70-0D40-7C4F-B197-52E54A34AC7F}" srcOrd="1" destOrd="0" presId="urn:microsoft.com/office/officeart/2016/7/layout/RepeatingBendingProcessNew"/>
    <dgm:cxn modelId="{285A48EC-51A8-8F4F-9DF1-FFF9DF687CDD}" type="presParOf" srcId="{977A3F70-0D40-7C4F-B197-52E54A34AC7F}" destId="{3F4A1DDB-A2AE-D848-9741-B08922DE59AC}" srcOrd="0" destOrd="0" presId="urn:microsoft.com/office/officeart/2016/7/layout/RepeatingBendingProcessNew"/>
    <dgm:cxn modelId="{017FD971-51B9-5742-93BC-9E592219668A}" type="presParOf" srcId="{3F6CA2CF-318D-AA49-AD61-56BAB6576908}" destId="{7BB3C669-065C-FC4C-A3A0-F4824C2E5BFC}" srcOrd="2" destOrd="0" presId="urn:microsoft.com/office/officeart/2016/7/layout/RepeatingBendingProcessNew"/>
    <dgm:cxn modelId="{0ACD8306-F75D-0049-ACFC-1F2339F729B4}" type="presParOf" srcId="{3F6CA2CF-318D-AA49-AD61-56BAB6576908}" destId="{1BC9C982-8833-9D43-934E-6A0DE8E5BC87}" srcOrd="3" destOrd="0" presId="urn:microsoft.com/office/officeart/2016/7/layout/RepeatingBendingProcessNew"/>
    <dgm:cxn modelId="{CAC1D2D9-7B16-CD41-BA92-4DB7F0B9E3B5}" type="presParOf" srcId="{1BC9C982-8833-9D43-934E-6A0DE8E5BC87}" destId="{3783994C-B2D5-3645-ADF9-1946B5E34C6F}" srcOrd="0" destOrd="0" presId="urn:microsoft.com/office/officeart/2016/7/layout/RepeatingBendingProcessNew"/>
    <dgm:cxn modelId="{96E4B5AA-15C7-9F48-B021-EB05AC679D00}" type="presParOf" srcId="{3F6CA2CF-318D-AA49-AD61-56BAB6576908}" destId="{C187E417-388E-D248-8D75-AFB6EA71476E}" srcOrd="4" destOrd="0" presId="urn:microsoft.com/office/officeart/2016/7/layout/RepeatingBendingProcessNew"/>
    <dgm:cxn modelId="{5233536A-602E-A546-81BF-99E78281AB31}" type="presParOf" srcId="{3F6CA2CF-318D-AA49-AD61-56BAB6576908}" destId="{689B35EA-032B-1B47-8AF2-91310C457E83}" srcOrd="5" destOrd="0" presId="urn:microsoft.com/office/officeart/2016/7/layout/RepeatingBendingProcessNew"/>
    <dgm:cxn modelId="{7BB87C63-0C0A-7F4F-B300-C818D4219E8F}" type="presParOf" srcId="{689B35EA-032B-1B47-8AF2-91310C457E83}" destId="{54845DA3-77A5-314C-9186-C6D7B8AB4525}" srcOrd="0" destOrd="0" presId="urn:microsoft.com/office/officeart/2016/7/layout/RepeatingBendingProcessNew"/>
    <dgm:cxn modelId="{06EFECAF-D832-3246-8481-059E44B6F24F}" type="presParOf" srcId="{3F6CA2CF-318D-AA49-AD61-56BAB6576908}" destId="{437BA404-B382-C744-B391-299D44C930DE}" srcOrd="6" destOrd="0" presId="urn:microsoft.com/office/officeart/2016/7/layout/RepeatingBendingProcessNew"/>
    <dgm:cxn modelId="{7D86614C-D799-9448-AE2E-421E2A9CC9CE}" type="presParOf" srcId="{3F6CA2CF-318D-AA49-AD61-56BAB6576908}" destId="{0B9B987A-63BC-0C4E-8784-F0AFC3778194}" srcOrd="7" destOrd="0" presId="urn:microsoft.com/office/officeart/2016/7/layout/RepeatingBendingProcessNew"/>
    <dgm:cxn modelId="{D8326FA8-A1AA-E947-8C9D-DC75674B913F}" type="presParOf" srcId="{0B9B987A-63BC-0C4E-8784-F0AFC3778194}" destId="{C3C38854-613B-D046-B801-589AA0061409}" srcOrd="0" destOrd="0" presId="urn:microsoft.com/office/officeart/2016/7/layout/RepeatingBendingProcessNew"/>
    <dgm:cxn modelId="{F1D830C0-BE9E-3448-85DD-F071414F87A0}" type="presParOf" srcId="{3F6CA2CF-318D-AA49-AD61-56BAB6576908}" destId="{B9EDBF31-0C02-AF49-8B0B-D312645D39C8}" srcOrd="8" destOrd="0" presId="urn:microsoft.com/office/officeart/2016/7/layout/RepeatingBendingProcessNew"/>
    <dgm:cxn modelId="{D6363A2B-D527-AC44-A392-9086B2AC0A9B}" type="presParOf" srcId="{3F6CA2CF-318D-AA49-AD61-56BAB6576908}" destId="{FC688335-6307-D041-900D-AEB2550F5F4B}" srcOrd="9" destOrd="0" presId="urn:microsoft.com/office/officeart/2016/7/layout/RepeatingBendingProcessNew"/>
    <dgm:cxn modelId="{ADB91DD5-707A-A64A-B88E-110C0684ABA9}" type="presParOf" srcId="{FC688335-6307-D041-900D-AEB2550F5F4B}" destId="{DF3B93E1-9659-6640-A1E2-526C67C94AC4}" srcOrd="0" destOrd="0" presId="urn:microsoft.com/office/officeart/2016/7/layout/RepeatingBendingProcessNew"/>
    <dgm:cxn modelId="{4ED72096-68FB-8C47-9B58-4DE87D486DF9}" type="presParOf" srcId="{3F6CA2CF-318D-AA49-AD61-56BAB6576908}" destId="{BF3EA5BB-84B8-2741-A844-AA602F28724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E012D-1E71-4A95-8F44-0A264A99336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6F5D5-CEFA-471A-8773-C6D0B76A3AA0}">
      <dgm:prSet custT="1"/>
      <dgm:spPr/>
      <dgm:t>
        <a:bodyPr/>
        <a:lstStyle/>
        <a:p>
          <a:r>
            <a:rPr lang="en-US" sz="1800" b="1" i="1" dirty="0"/>
            <a:t>1919</a:t>
          </a:r>
        </a:p>
        <a:p>
          <a:r>
            <a:rPr lang="el-GR" sz="1800" b="0" i="0" u="none" strike="noStrike" dirty="0">
              <a:solidFill>
                <a:schemeClr val="bg1"/>
              </a:solidFill>
              <a:effectLst/>
            </a:rPr>
            <a:t>Δημιουργήθηκε επίσημα, από εδάφη της Αυστροουγγαρίας</a:t>
          </a:r>
          <a:endParaRPr lang="en-US" sz="1800" b="1" i="1" dirty="0"/>
        </a:p>
        <a:p>
          <a:endParaRPr lang="en-US" sz="1500" dirty="0"/>
        </a:p>
      </dgm:t>
    </dgm:pt>
    <dgm:pt modelId="{087CEAAF-3221-49C5-826F-ADB03A0A9578}" type="parTrans" cxnId="{ADC6883A-A383-47CB-B943-376CA3D6068D}">
      <dgm:prSet/>
      <dgm:spPr/>
      <dgm:t>
        <a:bodyPr/>
        <a:lstStyle/>
        <a:p>
          <a:endParaRPr lang="en-US"/>
        </a:p>
      </dgm:t>
    </dgm:pt>
    <dgm:pt modelId="{66C1FE2B-254A-4905-BD20-D69478EF8E14}" type="sibTrans" cxnId="{ADC6883A-A383-47CB-B943-376CA3D6068D}">
      <dgm:prSet/>
      <dgm:spPr/>
      <dgm:t>
        <a:bodyPr/>
        <a:lstStyle/>
        <a:p>
          <a:endParaRPr lang="en-US"/>
        </a:p>
      </dgm:t>
    </dgm:pt>
    <dgm:pt modelId="{D3B212A7-01BB-45C6-BE32-03E90C23DC07}">
      <dgm:prSet custT="1"/>
      <dgm:spPr/>
      <dgm:t>
        <a:bodyPr/>
        <a:lstStyle/>
        <a:p>
          <a:endParaRPr lang="en-US" sz="2000" b="1" i="1" dirty="0"/>
        </a:p>
        <a:p>
          <a:r>
            <a:rPr lang="en-US" sz="2000" b="1" i="1" dirty="0"/>
            <a:t>1939</a:t>
          </a:r>
        </a:p>
        <a:p>
          <a:r>
            <a:rPr lang="el-GR" sz="2000" b="0" i="0" u="none" strike="noStrike" dirty="0">
              <a:solidFill>
                <a:schemeClr val="bg1"/>
              </a:solidFill>
              <a:effectLst/>
            </a:rPr>
            <a:t>Διαλύθηκε από τους Γερμανούς</a:t>
          </a:r>
          <a:endParaRPr lang="en-US" sz="2000" b="1" i="1" dirty="0"/>
        </a:p>
        <a:p>
          <a:endParaRPr lang="el-GR" sz="1500" dirty="0"/>
        </a:p>
        <a:p>
          <a:endParaRPr lang="en-US" sz="1500" dirty="0"/>
        </a:p>
      </dgm:t>
    </dgm:pt>
    <dgm:pt modelId="{92A91D54-65B2-487B-AC4C-414D8F59D142}" type="parTrans" cxnId="{4DBBFEF9-2227-4155-9525-2893E3AFDED0}">
      <dgm:prSet/>
      <dgm:spPr/>
      <dgm:t>
        <a:bodyPr/>
        <a:lstStyle/>
        <a:p>
          <a:endParaRPr lang="en-US"/>
        </a:p>
      </dgm:t>
    </dgm:pt>
    <dgm:pt modelId="{110DB49F-30CC-487E-BAA2-75EF06A415CD}" type="sibTrans" cxnId="{4DBBFEF9-2227-4155-9525-2893E3AFDED0}">
      <dgm:prSet/>
      <dgm:spPr/>
      <dgm:t>
        <a:bodyPr/>
        <a:lstStyle/>
        <a:p>
          <a:endParaRPr lang="en-US"/>
        </a:p>
      </dgm:t>
    </dgm:pt>
    <dgm:pt modelId="{4F413FCE-0943-4D6A-BDCB-89572F1F7107}">
      <dgm:prSet custT="1"/>
      <dgm:spPr/>
      <dgm:t>
        <a:bodyPr/>
        <a:lstStyle/>
        <a:p>
          <a:r>
            <a:rPr lang="en-US" sz="1600" b="1" i="1" dirty="0"/>
            <a:t>1945</a:t>
          </a:r>
          <a:r>
            <a:rPr lang="el-GR" sz="1600" dirty="0"/>
            <a:t/>
          </a:r>
        </a:p>
        <a:p>
          <a:r>
            <a:rPr lang="el-GR" sz="1600" b="0" i="0" u="none" strike="noStrike" dirty="0">
              <a:solidFill>
                <a:schemeClr val="bg1"/>
              </a:solidFill>
              <a:effectLst/>
            </a:rPr>
            <a:t>Απελευθέρωση</a:t>
          </a:r>
        </a:p>
        <a:p>
          <a:r>
            <a:rPr lang="el-GR" sz="1600" b="1" i="1" u="none" strike="noStrike" dirty="0">
              <a:solidFill>
                <a:schemeClr val="bg1"/>
              </a:solidFill>
              <a:effectLst/>
            </a:rPr>
            <a:t>1989</a:t>
          </a:r>
        </a:p>
        <a:p>
          <a:r>
            <a:rPr lang="el-GR" sz="1600" b="0" i="0" u="none" strike="noStrike" dirty="0">
              <a:solidFill>
                <a:schemeClr val="bg1"/>
              </a:solidFill>
              <a:effectLst/>
            </a:rPr>
            <a:t>Τέλος κουμμουνιστικού καθεστώς</a:t>
          </a:r>
          <a:endParaRPr lang="en-US" sz="1600" dirty="0"/>
        </a:p>
      </dgm:t>
    </dgm:pt>
    <dgm:pt modelId="{064D40E0-0E04-454A-B4F2-7DFAA8D6349A}" type="parTrans" cxnId="{936426A5-B4F1-4745-8C92-8A0C0A5B9A3D}">
      <dgm:prSet/>
      <dgm:spPr/>
      <dgm:t>
        <a:bodyPr/>
        <a:lstStyle/>
        <a:p>
          <a:endParaRPr lang="en-US"/>
        </a:p>
      </dgm:t>
    </dgm:pt>
    <dgm:pt modelId="{AF3D0968-2747-48B3-8FBD-366BE400DF35}" type="sibTrans" cxnId="{936426A5-B4F1-4745-8C92-8A0C0A5B9A3D}">
      <dgm:prSet/>
      <dgm:spPr/>
      <dgm:t>
        <a:bodyPr/>
        <a:lstStyle/>
        <a:p>
          <a:endParaRPr lang="en-US"/>
        </a:p>
      </dgm:t>
    </dgm:pt>
    <dgm:pt modelId="{EEA78371-6D5A-4A0F-8DE0-E0D9ED826D60}">
      <dgm:prSet/>
      <dgm:spPr/>
      <dgm:t>
        <a:bodyPr/>
        <a:lstStyle/>
        <a:p>
          <a:r>
            <a:rPr lang="el-GR" b="1" i="1" dirty="0"/>
            <a:t>1933</a:t>
          </a:r>
        </a:p>
        <a:p>
          <a:r>
            <a:rPr lang="el-GR" b="0" i="0" u="none" strike="noStrike" dirty="0">
              <a:solidFill>
                <a:schemeClr val="bg1"/>
              </a:solidFill>
              <a:effectLst/>
            </a:rPr>
            <a:t>Διασπάστηκε ειρηνικά στη σημερινή Τσεχία και Σλοβακία</a:t>
          </a:r>
          <a:endParaRPr lang="en-US" dirty="0"/>
        </a:p>
      </dgm:t>
    </dgm:pt>
    <dgm:pt modelId="{06ABA1BB-6F71-4926-BB8D-9FB18FF971CB}" type="parTrans" cxnId="{3C095268-BC33-436F-9947-614F96DB497A}">
      <dgm:prSet/>
      <dgm:spPr/>
      <dgm:t>
        <a:bodyPr/>
        <a:lstStyle/>
        <a:p>
          <a:endParaRPr lang="en-US"/>
        </a:p>
      </dgm:t>
    </dgm:pt>
    <dgm:pt modelId="{F4E3E6F3-D638-4903-AFC2-74430801303A}" type="sibTrans" cxnId="{3C095268-BC33-436F-9947-614F96DB497A}">
      <dgm:prSet/>
      <dgm:spPr/>
      <dgm:t>
        <a:bodyPr/>
        <a:lstStyle/>
        <a:p>
          <a:endParaRPr lang="en-US"/>
        </a:p>
      </dgm:t>
    </dgm:pt>
    <dgm:pt modelId="{25F213CB-9525-4412-B50A-CB83253481A2}">
      <dgm:prSet/>
      <dgm:spPr/>
      <dgm:t>
        <a:bodyPr/>
        <a:lstStyle/>
        <a:p>
          <a:r>
            <a:rPr lang="el-GR" b="0" i="0" u="none" strike="noStrike" dirty="0">
              <a:solidFill>
                <a:schemeClr val="bg1"/>
              </a:solidFill>
              <a:effectLst/>
            </a:rPr>
            <a:t>Η πρώην πρωτεύουσα Πράγα παρέμεινε πρωτεύουσα της Τσεχίας</a:t>
          </a:r>
          <a:endParaRPr lang="en-US" dirty="0"/>
        </a:p>
      </dgm:t>
    </dgm:pt>
    <dgm:pt modelId="{91D9990B-F3C6-4B80-ABC9-9AF18B1CF3FE}" type="parTrans" cxnId="{5F0B318F-83A6-43C3-BB5D-7198A089C302}">
      <dgm:prSet/>
      <dgm:spPr/>
      <dgm:t>
        <a:bodyPr/>
        <a:lstStyle/>
        <a:p>
          <a:endParaRPr lang="en-US"/>
        </a:p>
      </dgm:t>
    </dgm:pt>
    <dgm:pt modelId="{60A1F3A1-EAF3-4109-9ED5-5B20D302FD8B}" type="sibTrans" cxnId="{5F0B318F-83A6-43C3-BB5D-7198A089C302}">
      <dgm:prSet/>
      <dgm:spPr/>
      <dgm:t>
        <a:bodyPr/>
        <a:lstStyle/>
        <a:p>
          <a:endParaRPr lang="en-US"/>
        </a:p>
      </dgm:t>
    </dgm:pt>
    <dgm:pt modelId="{16E7E207-4FB9-4FF2-8CF8-9F5DFF8E04B5}">
      <dgm:prSet/>
      <dgm:spPr/>
      <dgm:t>
        <a:bodyPr/>
        <a:lstStyle/>
        <a:p>
          <a:r>
            <a:rPr lang="el-GR" b="0" i="0" u="none" strike="noStrike" dirty="0">
              <a:solidFill>
                <a:schemeClr val="bg1"/>
              </a:solidFill>
              <a:effectLst/>
            </a:rPr>
            <a:t>Πρωτεύουσα της Σλοβακίας ανακηρύχθηκε η</a:t>
          </a:r>
          <a:r>
            <a:rPr lang="en-US" b="0" i="0" u="none" strike="noStrike" dirty="0">
              <a:solidFill>
                <a:schemeClr val="bg1"/>
              </a:solidFill>
              <a:effectLst/>
            </a:rPr>
            <a:t/>
          </a:r>
          <a:r>
            <a:rPr lang="el-GR" b="0" i="0" u="none" strike="noStrike" dirty="0" err="1">
              <a:solidFill>
                <a:schemeClr val="bg1"/>
              </a:solidFill>
              <a:effectLst/>
            </a:rPr>
            <a:t>Μπρατισλάβα</a:t>
          </a:r>
          <a:r>
            <a:rPr lang="el-GR" b="0" i="0" u="none" strike="noStrike" dirty="0">
              <a:solidFill>
                <a:schemeClr val="bg1"/>
              </a:solidFill>
              <a:effectLst/>
            </a:rPr>
            <a:t>.</a:t>
          </a:r>
          <a:endParaRPr lang="en-US" dirty="0"/>
        </a:p>
      </dgm:t>
    </dgm:pt>
    <dgm:pt modelId="{C539317F-A220-4207-AC0F-D23D86B50357}" type="parTrans" cxnId="{877AFA86-0156-4BE6-BEEA-A9E407F9DB6D}">
      <dgm:prSet/>
      <dgm:spPr/>
      <dgm:t>
        <a:bodyPr/>
        <a:lstStyle/>
        <a:p>
          <a:endParaRPr lang="en-US"/>
        </a:p>
      </dgm:t>
    </dgm:pt>
    <dgm:pt modelId="{88855A9A-0D24-48EE-8315-3EA13176CC3B}" type="sibTrans" cxnId="{877AFA86-0156-4BE6-BEEA-A9E407F9DB6D}">
      <dgm:prSet/>
      <dgm:spPr/>
      <dgm:t>
        <a:bodyPr/>
        <a:lstStyle/>
        <a:p>
          <a:endParaRPr lang="en-US"/>
        </a:p>
      </dgm:t>
    </dgm:pt>
    <dgm:pt modelId="{3F6CA2CF-318D-AA49-AD61-56BAB6576908}" type="pres">
      <dgm:prSet presAssocID="{725E012D-1E71-4A95-8F44-0A264A993361}" presName="Name0" presStyleCnt="0">
        <dgm:presLayoutVars>
          <dgm:dir/>
          <dgm:resizeHandles val="exact"/>
        </dgm:presLayoutVars>
      </dgm:prSet>
      <dgm:spPr/>
    </dgm:pt>
    <dgm:pt modelId="{1FA6ABBA-6567-F140-A4B7-C14DB274CE49}" type="pres">
      <dgm:prSet presAssocID="{0156F5D5-CEFA-471A-8773-C6D0B76A3AA0}" presName="node" presStyleLbl="node1" presStyleIdx="0" presStyleCnt="6">
        <dgm:presLayoutVars>
          <dgm:bulletEnabled val="1"/>
        </dgm:presLayoutVars>
      </dgm:prSet>
      <dgm:spPr/>
    </dgm:pt>
    <dgm:pt modelId="{977A3F70-0D40-7C4F-B197-52E54A34AC7F}" type="pres">
      <dgm:prSet presAssocID="{66C1FE2B-254A-4905-BD20-D69478EF8E14}" presName="sibTrans" presStyleLbl="sibTrans1D1" presStyleIdx="0" presStyleCnt="5"/>
      <dgm:spPr/>
    </dgm:pt>
    <dgm:pt modelId="{3F4A1DDB-A2AE-D848-9741-B08922DE59AC}" type="pres">
      <dgm:prSet presAssocID="{66C1FE2B-254A-4905-BD20-D69478EF8E14}" presName="connectorText" presStyleLbl="sibTrans1D1" presStyleIdx="0" presStyleCnt="5"/>
      <dgm:spPr/>
    </dgm:pt>
    <dgm:pt modelId="{7BB3C669-065C-FC4C-A3A0-F4824C2E5BFC}" type="pres">
      <dgm:prSet presAssocID="{D3B212A7-01BB-45C6-BE32-03E90C23DC07}" presName="node" presStyleLbl="node1" presStyleIdx="1" presStyleCnt="6">
        <dgm:presLayoutVars>
          <dgm:bulletEnabled val="1"/>
        </dgm:presLayoutVars>
      </dgm:prSet>
      <dgm:spPr/>
    </dgm:pt>
    <dgm:pt modelId="{1BC9C982-8833-9D43-934E-6A0DE8E5BC87}" type="pres">
      <dgm:prSet presAssocID="{110DB49F-30CC-487E-BAA2-75EF06A415CD}" presName="sibTrans" presStyleLbl="sibTrans1D1" presStyleIdx="1" presStyleCnt="5"/>
      <dgm:spPr/>
    </dgm:pt>
    <dgm:pt modelId="{3783994C-B2D5-3645-ADF9-1946B5E34C6F}" type="pres">
      <dgm:prSet presAssocID="{110DB49F-30CC-487E-BAA2-75EF06A415CD}" presName="connectorText" presStyleLbl="sibTrans1D1" presStyleIdx="1" presStyleCnt="5"/>
      <dgm:spPr/>
    </dgm:pt>
    <dgm:pt modelId="{C187E417-388E-D248-8D75-AFB6EA71476E}" type="pres">
      <dgm:prSet presAssocID="{4F413FCE-0943-4D6A-BDCB-89572F1F7107}" presName="node" presStyleLbl="node1" presStyleIdx="2" presStyleCnt="6">
        <dgm:presLayoutVars>
          <dgm:bulletEnabled val="1"/>
        </dgm:presLayoutVars>
      </dgm:prSet>
      <dgm:spPr/>
    </dgm:pt>
    <dgm:pt modelId="{689B35EA-032B-1B47-8AF2-91310C457E83}" type="pres">
      <dgm:prSet presAssocID="{AF3D0968-2747-48B3-8FBD-366BE400DF35}" presName="sibTrans" presStyleLbl="sibTrans1D1" presStyleIdx="2" presStyleCnt="5"/>
      <dgm:spPr/>
    </dgm:pt>
    <dgm:pt modelId="{54845DA3-77A5-314C-9186-C6D7B8AB4525}" type="pres">
      <dgm:prSet presAssocID="{AF3D0968-2747-48B3-8FBD-366BE400DF35}" presName="connectorText" presStyleLbl="sibTrans1D1" presStyleIdx="2" presStyleCnt="5"/>
      <dgm:spPr/>
    </dgm:pt>
    <dgm:pt modelId="{437BA404-B382-C744-B391-299D44C930DE}" type="pres">
      <dgm:prSet presAssocID="{EEA78371-6D5A-4A0F-8DE0-E0D9ED826D60}" presName="node" presStyleLbl="node1" presStyleIdx="3" presStyleCnt="6">
        <dgm:presLayoutVars>
          <dgm:bulletEnabled val="1"/>
        </dgm:presLayoutVars>
      </dgm:prSet>
      <dgm:spPr/>
    </dgm:pt>
    <dgm:pt modelId="{0B9B987A-63BC-0C4E-8784-F0AFC3778194}" type="pres">
      <dgm:prSet presAssocID="{F4E3E6F3-D638-4903-AFC2-74430801303A}" presName="sibTrans" presStyleLbl="sibTrans1D1" presStyleIdx="3" presStyleCnt="5"/>
      <dgm:spPr/>
    </dgm:pt>
    <dgm:pt modelId="{C3C38854-613B-D046-B801-589AA0061409}" type="pres">
      <dgm:prSet presAssocID="{F4E3E6F3-D638-4903-AFC2-74430801303A}" presName="connectorText" presStyleLbl="sibTrans1D1" presStyleIdx="3" presStyleCnt="5"/>
      <dgm:spPr/>
    </dgm:pt>
    <dgm:pt modelId="{B9EDBF31-0C02-AF49-8B0B-D312645D39C8}" type="pres">
      <dgm:prSet presAssocID="{25F213CB-9525-4412-B50A-CB83253481A2}" presName="node" presStyleLbl="node1" presStyleIdx="4" presStyleCnt="6">
        <dgm:presLayoutVars>
          <dgm:bulletEnabled val="1"/>
        </dgm:presLayoutVars>
      </dgm:prSet>
      <dgm:spPr/>
    </dgm:pt>
    <dgm:pt modelId="{FC688335-6307-D041-900D-AEB2550F5F4B}" type="pres">
      <dgm:prSet presAssocID="{60A1F3A1-EAF3-4109-9ED5-5B20D302FD8B}" presName="sibTrans" presStyleLbl="sibTrans1D1" presStyleIdx="4" presStyleCnt="5"/>
      <dgm:spPr/>
    </dgm:pt>
    <dgm:pt modelId="{DF3B93E1-9659-6640-A1E2-526C67C94AC4}" type="pres">
      <dgm:prSet presAssocID="{60A1F3A1-EAF3-4109-9ED5-5B20D302FD8B}" presName="connectorText" presStyleLbl="sibTrans1D1" presStyleIdx="4" presStyleCnt="5"/>
      <dgm:spPr/>
    </dgm:pt>
    <dgm:pt modelId="{BF3EA5BB-84B8-2741-A844-AA602F287248}" type="pres">
      <dgm:prSet presAssocID="{16E7E207-4FB9-4FF2-8CF8-9F5DFF8E04B5}" presName="node" presStyleLbl="node1" presStyleIdx="5" presStyleCnt="6">
        <dgm:presLayoutVars>
          <dgm:bulletEnabled val="1"/>
        </dgm:presLayoutVars>
      </dgm:prSet>
      <dgm:spPr/>
    </dgm:pt>
  </dgm:ptLst>
  <dgm:cxnLst>
    <dgm:cxn modelId="{F4DCEE01-586B-A645-8CD0-56AF76AD86A4}" type="presOf" srcId="{66C1FE2B-254A-4905-BD20-D69478EF8E14}" destId="{977A3F70-0D40-7C4F-B197-52E54A34AC7F}" srcOrd="0" destOrd="0" presId="urn:microsoft.com/office/officeart/2016/7/layout/RepeatingBendingProcessNew"/>
    <dgm:cxn modelId="{915CF603-BAA0-0F43-AFF2-8490D39F08FF}" type="presOf" srcId="{16E7E207-4FB9-4FF2-8CF8-9F5DFF8E04B5}" destId="{BF3EA5BB-84B8-2741-A844-AA602F287248}" srcOrd="0" destOrd="0" presId="urn:microsoft.com/office/officeart/2016/7/layout/RepeatingBendingProcessNew"/>
    <dgm:cxn modelId="{1EAD4623-691B-944B-AEDA-90A2ACA17D51}" type="presOf" srcId="{110DB49F-30CC-487E-BAA2-75EF06A415CD}" destId="{1BC9C982-8833-9D43-934E-6A0DE8E5BC87}" srcOrd="0" destOrd="0" presId="urn:microsoft.com/office/officeart/2016/7/layout/RepeatingBendingProcessNew"/>
    <dgm:cxn modelId="{CE9D6F25-9041-574C-8883-BC0665C2C35F}" type="presOf" srcId="{D3B212A7-01BB-45C6-BE32-03E90C23DC07}" destId="{7BB3C669-065C-FC4C-A3A0-F4824C2E5BFC}" srcOrd="0" destOrd="0" presId="urn:microsoft.com/office/officeart/2016/7/layout/RepeatingBendingProcessNew"/>
    <dgm:cxn modelId="{47AD6130-A8BC-A64F-B83B-5B80B2D0259F}" type="presOf" srcId="{110DB49F-30CC-487E-BAA2-75EF06A415CD}" destId="{3783994C-B2D5-3645-ADF9-1946B5E34C6F}" srcOrd="1" destOrd="0" presId="urn:microsoft.com/office/officeart/2016/7/layout/RepeatingBendingProcessNew"/>
    <dgm:cxn modelId="{ADC6883A-A383-47CB-B943-376CA3D6068D}" srcId="{725E012D-1E71-4A95-8F44-0A264A993361}" destId="{0156F5D5-CEFA-471A-8773-C6D0B76A3AA0}" srcOrd="0" destOrd="0" parTransId="{087CEAAF-3221-49C5-826F-ADB03A0A9578}" sibTransId="{66C1FE2B-254A-4905-BD20-D69478EF8E14}"/>
    <dgm:cxn modelId="{5CA9834F-2300-584D-81AD-DFF4BAEEC35A}" type="presOf" srcId="{0156F5D5-CEFA-471A-8773-C6D0B76A3AA0}" destId="{1FA6ABBA-6567-F140-A4B7-C14DB274CE49}" srcOrd="0" destOrd="0" presId="urn:microsoft.com/office/officeart/2016/7/layout/RepeatingBendingProcessNew"/>
    <dgm:cxn modelId="{716E5954-0B8D-BD4C-AB55-8A57C28CBADF}" type="presOf" srcId="{EEA78371-6D5A-4A0F-8DE0-E0D9ED826D60}" destId="{437BA404-B382-C744-B391-299D44C930DE}" srcOrd="0" destOrd="0" presId="urn:microsoft.com/office/officeart/2016/7/layout/RepeatingBendingProcessNew"/>
    <dgm:cxn modelId="{06B5CC5D-AD79-574E-A2E5-85EF10C34768}" type="presOf" srcId="{F4E3E6F3-D638-4903-AFC2-74430801303A}" destId="{0B9B987A-63BC-0C4E-8784-F0AFC3778194}" srcOrd="0" destOrd="0" presId="urn:microsoft.com/office/officeart/2016/7/layout/RepeatingBendingProcessNew"/>
    <dgm:cxn modelId="{3C095268-BC33-436F-9947-614F96DB497A}" srcId="{725E012D-1E71-4A95-8F44-0A264A993361}" destId="{EEA78371-6D5A-4A0F-8DE0-E0D9ED826D60}" srcOrd="3" destOrd="0" parTransId="{06ABA1BB-6F71-4926-BB8D-9FB18FF971CB}" sibTransId="{F4E3E6F3-D638-4903-AFC2-74430801303A}"/>
    <dgm:cxn modelId="{408E966A-411D-8B43-9C7D-385D81A1134E}" type="presOf" srcId="{F4E3E6F3-D638-4903-AFC2-74430801303A}" destId="{C3C38854-613B-D046-B801-589AA0061409}" srcOrd="1" destOrd="0" presId="urn:microsoft.com/office/officeart/2016/7/layout/RepeatingBendingProcessNew"/>
    <dgm:cxn modelId="{877AFA86-0156-4BE6-BEEA-A9E407F9DB6D}" srcId="{725E012D-1E71-4A95-8F44-0A264A993361}" destId="{16E7E207-4FB9-4FF2-8CF8-9F5DFF8E04B5}" srcOrd="5" destOrd="0" parTransId="{C539317F-A220-4207-AC0F-D23D86B50357}" sibTransId="{88855A9A-0D24-48EE-8315-3EA13176CC3B}"/>
    <dgm:cxn modelId="{5F0B318F-83A6-43C3-BB5D-7198A089C302}" srcId="{725E012D-1E71-4A95-8F44-0A264A993361}" destId="{25F213CB-9525-4412-B50A-CB83253481A2}" srcOrd="4" destOrd="0" parTransId="{91D9990B-F3C6-4B80-ABC9-9AF18B1CF3FE}" sibTransId="{60A1F3A1-EAF3-4109-9ED5-5B20D302FD8B}"/>
    <dgm:cxn modelId="{4D6774A1-6449-C549-84AC-F4E84849C051}" type="presOf" srcId="{AF3D0968-2747-48B3-8FBD-366BE400DF35}" destId="{689B35EA-032B-1B47-8AF2-91310C457E83}" srcOrd="0" destOrd="0" presId="urn:microsoft.com/office/officeart/2016/7/layout/RepeatingBendingProcessNew"/>
    <dgm:cxn modelId="{D00EF0A2-1B2C-A848-87FB-8AFA0988E6B9}" type="presOf" srcId="{AF3D0968-2747-48B3-8FBD-366BE400DF35}" destId="{54845DA3-77A5-314C-9186-C6D7B8AB4525}" srcOrd="1" destOrd="0" presId="urn:microsoft.com/office/officeart/2016/7/layout/RepeatingBendingProcessNew"/>
    <dgm:cxn modelId="{936426A5-B4F1-4745-8C92-8A0C0A5B9A3D}" srcId="{725E012D-1E71-4A95-8F44-0A264A993361}" destId="{4F413FCE-0943-4D6A-BDCB-89572F1F7107}" srcOrd="2" destOrd="0" parTransId="{064D40E0-0E04-454A-B4F2-7DFAA8D6349A}" sibTransId="{AF3D0968-2747-48B3-8FBD-366BE400DF35}"/>
    <dgm:cxn modelId="{C43C77B8-8931-DD42-BD7E-499ED6911C16}" type="presOf" srcId="{60A1F3A1-EAF3-4109-9ED5-5B20D302FD8B}" destId="{FC688335-6307-D041-900D-AEB2550F5F4B}" srcOrd="0" destOrd="0" presId="urn:microsoft.com/office/officeart/2016/7/layout/RepeatingBendingProcessNew"/>
    <dgm:cxn modelId="{6D30FCC3-DED5-2F4D-A3E6-5239B107DA80}" type="presOf" srcId="{4F413FCE-0943-4D6A-BDCB-89572F1F7107}" destId="{C187E417-388E-D248-8D75-AFB6EA71476E}" srcOrd="0" destOrd="0" presId="urn:microsoft.com/office/officeart/2016/7/layout/RepeatingBendingProcessNew"/>
    <dgm:cxn modelId="{4C3DB8C8-55E7-6842-9F2F-3995EA21F1A4}" type="presOf" srcId="{25F213CB-9525-4412-B50A-CB83253481A2}" destId="{B9EDBF31-0C02-AF49-8B0B-D312645D39C8}" srcOrd="0" destOrd="0" presId="urn:microsoft.com/office/officeart/2016/7/layout/RepeatingBendingProcessNew"/>
    <dgm:cxn modelId="{52C7B2DB-1DEA-6C45-89B4-08F42E51E9C6}" type="presOf" srcId="{60A1F3A1-EAF3-4109-9ED5-5B20D302FD8B}" destId="{DF3B93E1-9659-6640-A1E2-526C67C94AC4}" srcOrd="1" destOrd="0" presId="urn:microsoft.com/office/officeart/2016/7/layout/RepeatingBendingProcessNew"/>
    <dgm:cxn modelId="{349D2EE9-302D-F84C-9943-DFA261A46941}" type="presOf" srcId="{66C1FE2B-254A-4905-BD20-D69478EF8E14}" destId="{3F4A1DDB-A2AE-D848-9741-B08922DE59AC}" srcOrd="1" destOrd="0" presId="urn:microsoft.com/office/officeart/2016/7/layout/RepeatingBendingProcessNew"/>
    <dgm:cxn modelId="{4DBBFEF9-2227-4155-9525-2893E3AFDED0}" srcId="{725E012D-1E71-4A95-8F44-0A264A993361}" destId="{D3B212A7-01BB-45C6-BE32-03E90C23DC07}" srcOrd="1" destOrd="0" parTransId="{92A91D54-65B2-487B-AC4C-414D8F59D142}" sibTransId="{110DB49F-30CC-487E-BAA2-75EF06A415CD}"/>
    <dgm:cxn modelId="{53767FFD-014E-C642-96F1-2A479C43DE13}" type="presOf" srcId="{725E012D-1E71-4A95-8F44-0A264A993361}" destId="{3F6CA2CF-318D-AA49-AD61-56BAB6576908}" srcOrd="0" destOrd="0" presId="urn:microsoft.com/office/officeart/2016/7/layout/RepeatingBendingProcessNew"/>
    <dgm:cxn modelId="{CD1FFE8B-CCD7-CF42-A98C-AB2796C2A822}" type="presParOf" srcId="{3F6CA2CF-318D-AA49-AD61-56BAB6576908}" destId="{1FA6ABBA-6567-F140-A4B7-C14DB274CE49}" srcOrd="0" destOrd="0" presId="urn:microsoft.com/office/officeart/2016/7/layout/RepeatingBendingProcessNew"/>
    <dgm:cxn modelId="{2D72B407-9C75-2443-9959-06894F87DC64}" type="presParOf" srcId="{3F6CA2CF-318D-AA49-AD61-56BAB6576908}" destId="{977A3F70-0D40-7C4F-B197-52E54A34AC7F}" srcOrd="1" destOrd="0" presId="urn:microsoft.com/office/officeart/2016/7/layout/RepeatingBendingProcessNew"/>
    <dgm:cxn modelId="{285A48EC-51A8-8F4F-9DF1-FFF9DF687CDD}" type="presParOf" srcId="{977A3F70-0D40-7C4F-B197-52E54A34AC7F}" destId="{3F4A1DDB-A2AE-D848-9741-B08922DE59AC}" srcOrd="0" destOrd="0" presId="urn:microsoft.com/office/officeart/2016/7/layout/RepeatingBendingProcessNew"/>
    <dgm:cxn modelId="{017FD971-51B9-5742-93BC-9E592219668A}" type="presParOf" srcId="{3F6CA2CF-318D-AA49-AD61-56BAB6576908}" destId="{7BB3C669-065C-FC4C-A3A0-F4824C2E5BFC}" srcOrd="2" destOrd="0" presId="urn:microsoft.com/office/officeart/2016/7/layout/RepeatingBendingProcessNew"/>
    <dgm:cxn modelId="{0ACD8306-F75D-0049-ACFC-1F2339F729B4}" type="presParOf" srcId="{3F6CA2CF-318D-AA49-AD61-56BAB6576908}" destId="{1BC9C982-8833-9D43-934E-6A0DE8E5BC87}" srcOrd="3" destOrd="0" presId="urn:microsoft.com/office/officeart/2016/7/layout/RepeatingBendingProcessNew"/>
    <dgm:cxn modelId="{CAC1D2D9-7B16-CD41-BA92-4DB7F0B9E3B5}" type="presParOf" srcId="{1BC9C982-8833-9D43-934E-6A0DE8E5BC87}" destId="{3783994C-B2D5-3645-ADF9-1946B5E34C6F}" srcOrd="0" destOrd="0" presId="urn:microsoft.com/office/officeart/2016/7/layout/RepeatingBendingProcessNew"/>
    <dgm:cxn modelId="{96E4B5AA-15C7-9F48-B021-EB05AC679D00}" type="presParOf" srcId="{3F6CA2CF-318D-AA49-AD61-56BAB6576908}" destId="{C187E417-388E-D248-8D75-AFB6EA71476E}" srcOrd="4" destOrd="0" presId="urn:microsoft.com/office/officeart/2016/7/layout/RepeatingBendingProcessNew"/>
    <dgm:cxn modelId="{5233536A-602E-A546-81BF-99E78281AB31}" type="presParOf" srcId="{3F6CA2CF-318D-AA49-AD61-56BAB6576908}" destId="{689B35EA-032B-1B47-8AF2-91310C457E83}" srcOrd="5" destOrd="0" presId="urn:microsoft.com/office/officeart/2016/7/layout/RepeatingBendingProcessNew"/>
    <dgm:cxn modelId="{7BB87C63-0C0A-7F4F-B300-C818D4219E8F}" type="presParOf" srcId="{689B35EA-032B-1B47-8AF2-91310C457E83}" destId="{54845DA3-77A5-314C-9186-C6D7B8AB4525}" srcOrd="0" destOrd="0" presId="urn:microsoft.com/office/officeart/2016/7/layout/RepeatingBendingProcessNew"/>
    <dgm:cxn modelId="{06EFECAF-D832-3246-8481-059E44B6F24F}" type="presParOf" srcId="{3F6CA2CF-318D-AA49-AD61-56BAB6576908}" destId="{437BA404-B382-C744-B391-299D44C930DE}" srcOrd="6" destOrd="0" presId="urn:microsoft.com/office/officeart/2016/7/layout/RepeatingBendingProcessNew"/>
    <dgm:cxn modelId="{7D86614C-D799-9448-AE2E-421E2A9CC9CE}" type="presParOf" srcId="{3F6CA2CF-318D-AA49-AD61-56BAB6576908}" destId="{0B9B987A-63BC-0C4E-8784-F0AFC3778194}" srcOrd="7" destOrd="0" presId="urn:microsoft.com/office/officeart/2016/7/layout/RepeatingBendingProcessNew"/>
    <dgm:cxn modelId="{D8326FA8-A1AA-E947-8C9D-DC75674B913F}" type="presParOf" srcId="{0B9B987A-63BC-0C4E-8784-F0AFC3778194}" destId="{C3C38854-613B-D046-B801-589AA0061409}" srcOrd="0" destOrd="0" presId="urn:microsoft.com/office/officeart/2016/7/layout/RepeatingBendingProcessNew"/>
    <dgm:cxn modelId="{F1D830C0-BE9E-3448-85DD-F071414F87A0}" type="presParOf" srcId="{3F6CA2CF-318D-AA49-AD61-56BAB6576908}" destId="{B9EDBF31-0C02-AF49-8B0B-D312645D39C8}" srcOrd="8" destOrd="0" presId="urn:microsoft.com/office/officeart/2016/7/layout/RepeatingBendingProcessNew"/>
    <dgm:cxn modelId="{D6363A2B-D527-AC44-A392-9086B2AC0A9B}" type="presParOf" srcId="{3F6CA2CF-318D-AA49-AD61-56BAB6576908}" destId="{FC688335-6307-D041-900D-AEB2550F5F4B}" srcOrd="9" destOrd="0" presId="urn:microsoft.com/office/officeart/2016/7/layout/RepeatingBendingProcessNew"/>
    <dgm:cxn modelId="{ADB91DD5-707A-A64A-B88E-110C0684ABA9}" type="presParOf" srcId="{FC688335-6307-D041-900D-AEB2550F5F4B}" destId="{DF3B93E1-9659-6640-A1E2-526C67C94AC4}" srcOrd="0" destOrd="0" presId="urn:microsoft.com/office/officeart/2016/7/layout/RepeatingBendingProcessNew"/>
    <dgm:cxn modelId="{4ED72096-68FB-8C47-9B58-4DE87D486DF9}" type="presParOf" srcId="{3F6CA2CF-318D-AA49-AD61-56BAB6576908}" destId="{BF3EA5BB-84B8-2741-A844-AA602F28724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6D3F2-B8F2-47B6-98D3-28D202F26AC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0F4D9-102B-4EBA-91BB-E726FA4494BC}">
      <dgm:prSet/>
      <dgm:spPr/>
      <dgm:t>
        <a:bodyPr/>
        <a:lstStyle/>
        <a:p>
          <a:r>
            <a:rPr lang="el-GR" b="1" i="1" dirty="0"/>
            <a:t>Η Τσεχία συνορεύει προς τα βόρεια με την Πολωνία</a:t>
          </a:r>
          <a:endParaRPr lang="en-US" dirty="0"/>
        </a:p>
      </dgm:t>
    </dgm:pt>
    <dgm:pt modelId="{0F724775-21A5-4038-AEA0-9C884B41DCC4}" type="parTrans" cxnId="{6C071EDE-A7DC-4090-AD73-B78CD0D29304}">
      <dgm:prSet/>
      <dgm:spPr/>
      <dgm:t>
        <a:bodyPr/>
        <a:lstStyle/>
        <a:p>
          <a:endParaRPr lang="en-US"/>
        </a:p>
      </dgm:t>
    </dgm:pt>
    <dgm:pt modelId="{2530CE31-7C2F-497E-A709-A7FF54F76B85}" type="sibTrans" cxnId="{6C071EDE-A7DC-4090-AD73-B78CD0D29304}">
      <dgm:prSet/>
      <dgm:spPr/>
      <dgm:t>
        <a:bodyPr/>
        <a:lstStyle/>
        <a:p>
          <a:endParaRPr lang="en-US"/>
        </a:p>
      </dgm:t>
    </dgm:pt>
    <dgm:pt modelId="{4F057FA9-B240-4DDB-84AD-B09928C70866}">
      <dgm:prSet/>
      <dgm:spPr/>
      <dgm:t>
        <a:bodyPr/>
        <a:lstStyle/>
        <a:p>
          <a:r>
            <a:rPr lang="en-US" b="1" i="1" dirty="0"/>
            <a:t>M</a:t>
          </a:r>
          <a:r>
            <a:rPr lang="el-GR" b="1" i="1" dirty="0"/>
            <a:t>ε τη Γερμανία στα βορειοδυτικά και τα δυτικά, την Αυστρία στα νότια</a:t>
          </a:r>
          <a:endParaRPr lang="en-US" dirty="0"/>
        </a:p>
      </dgm:t>
    </dgm:pt>
    <dgm:pt modelId="{EAAB2882-790B-40B7-946D-4D8B572F123F}" type="parTrans" cxnId="{59D73076-FEDD-44B2-ABCF-AC611704CE2D}">
      <dgm:prSet/>
      <dgm:spPr/>
      <dgm:t>
        <a:bodyPr/>
        <a:lstStyle/>
        <a:p>
          <a:endParaRPr lang="en-US"/>
        </a:p>
      </dgm:t>
    </dgm:pt>
    <dgm:pt modelId="{D3188193-BE9D-4F39-8047-7E0700D21FF5}" type="sibTrans" cxnId="{59D73076-FEDD-44B2-ABCF-AC611704CE2D}">
      <dgm:prSet/>
      <dgm:spPr/>
      <dgm:t>
        <a:bodyPr/>
        <a:lstStyle/>
        <a:p>
          <a:endParaRPr lang="en-US"/>
        </a:p>
      </dgm:t>
    </dgm:pt>
    <dgm:pt modelId="{E5097E49-1FFB-4FA7-AD52-A65A91994198}">
      <dgm:prSet/>
      <dgm:spPr/>
      <dgm:t>
        <a:bodyPr/>
        <a:lstStyle/>
        <a:p>
          <a:r>
            <a:rPr lang="en-US" b="1" i="1" dirty="0"/>
            <a:t>T</a:t>
          </a:r>
          <a:r>
            <a:rPr lang="el-GR" b="1" i="1" dirty="0"/>
            <a:t>η Σλοβακία στα ανατολικά.</a:t>
          </a:r>
          <a:endParaRPr lang="en-US" dirty="0"/>
        </a:p>
      </dgm:t>
    </dgm:pt>
    <dgm:pt modelId="{2F169DA5-3B1C-485F-8E72-0BAC0ABEE221}" type="parTrans" cxnId="{86761053-DF83-4F54-B6A0-490A67872BC7}">
      <dgm:prSet/>
      <dgm:spPr/>
      <dgm:t>
        <a:bodyPr/>
        <a:lstStyle/>
        <a:p>
          <a:endParaRPr lang="en-US"/>
        </a:p>
      </dgm:t>
    </dgm:pt>
    <dgm:pt modelId="{C5285BB1-D8C6-4B3C-B1B3-EC474E9BB7D1}" type="sibTrans" cxnId="{86761053-DF83-4F54-B6A0-490A67872BC7}">
      <dgm:prSet/>
      <dgm:spPr/>
      <dgm:t>
        <a:bodyPr/>
        <a:lstStyle/>
        <a:p>
          <a:endParaRPr lang="en-US"/>
        </a:p>
      </dgm:t>
    </dgm:pt>
    <dgm:pt modelId="{5E77F9C0-F3BC-4928-B923-6A9C3847E0D6}">
      <dgm:prSet/>
      <dgm:spPr/>
      <dgm:t>
        <a:bodyPr/>
        <a:lstStyle/>
        <a:p>
          <a:r>
            <a:rPr lang="el-GR" b="1" i="1"/>
            <a:t>Έχει έκταση 78.866 τ. χλμ</a:t>
          </a:r>
          <a:r>
            <a:rPr lang="en-US" b="1"/>
            <a:t>.</a:t>
          </a:r>
          <a:endParaRPr lang="en-US"/>
        </a:p>
      </dgm:t>
    </dgm:pt>
    <dgm:pt modelId="{630676F0-E546-4832-8D04-C69B5B5BF16D}" type="parTrans" cxnId="{3522FBBC-051B-4E5C-93BD-959173D9DD32}">
      <dgm:prSet/>
      <dgm:spPr/>
      <dgm:t>
        <a:bodyPr/>
        <a:lstStyle/>
        <a:p>
          <a:endParaRPr lang="en-US"/>
        </a:p>
      </dgm:t>
    </dgm:pt>
    <dgm:pt modelId="{97B084BB-AD16-4227-AFFB-AF4CEFD5CA74}" type="sibTrans" cxnId="{3522FBBC-051B-4E5C-93BD-959173D9DD32}">
      <dgm:prSet/>
      <dgm:spPr/>
      <dgm:t>
        <a:bodyPr/>
        <a:lstStyle/>
        <a:p>
          <a:endParaRPr lang="en-US"/>
        </a:p>
      </dgm:t>
    </dgm:pt>
    <dgm:pt modelId="{97F3F4F2-2CBB-2A49-9ABD-5126A2CDAB21}" type="pres">
      <dgm:prSet presAssocID="{18A6D3F2-B8F2-47B6-98D3-28D202F26AC0}" presName="Name0" presStyleCnt="0">
        <dgm:presLayoutVars>
          <dgm:dir/>
          <dgm:animLvl val="lvl"/>
          <dgm:resizeHandles val="exact"/>
        </dgm:presLayoutVars>
      </dgm:prSet>
      <dgm:spPr/>
    </dgm:pt>
    <dgm:pt modelId="{0AC6B2BF-BE5F-7C47-99EE-AE6CD8F0ED96}" type="pres">
      <dgm:prSet presAssocID="{5E77F9C0-F3BC-4928-B923-6A9C3847E0D6}" presName="boxAndChildren" presStyleCnt="0"/>
      <dgm:spPr/>
    </dgm:pt>
    <dgm:pt modelId="{173444A1-51B8-A746-BA1D-11B8588EAAD6}" type="pres">
      <dgm:prSet presAssocID="{5E77F9C0-F3BC-4928-B923-6A9C3847E0D6}" presName="parentTextBox" presStyleLbl="node1" presStyleIdx="0" presStyleCnt="4"/>
      <dgm:spPr/>
    </dgm:pt>
    <dgm:pt modelId="{DD5C161B-FB8C-4340-BFE2-FF42CE0CF570}" type="pres">
      <dgm:prSet presAssocID="{C5285BB1-D8C6-4B3C-B1B3-EC474E9BB7D1}" presName="sp" presStyleCnt="0"/>
      <dgm:spPr/>
    </dgm:pt>
    <dgm:pt modelId="{FF3D24CA-D3C3-764B-A0A1-76F2B472C083}" type="pres">
      <dgm:prSet presAssocID="{E5097E49-1FFB-4FA7-AD52-A65A91994198}" presName="arrowAndChildren" presStyleCnt="0"/>
      <dgm:spPr/>
    </dgm:pt>
    <dgm:pt modelId="{FE94C6EA-E9F2-D543-BFC3-AD12FEA786B5}" type="pres">
      <dgm:prSet presAssocID="{E5097E49-1FFB-4FA7-AD52-A65A91994198}" presName="parentTextArrow" presStyleLbl="node1" presStyleIdx="1" presStyleCnt="4"/>
      <dgm:spPr/>
    </dgm:pt>
    <dgm:pt modelId="{E1F71EDB-C1D5-2F4D-835B-1D8E1F7B72B7}" type="pres">
      <dgm:prSet presAssocID="{D3188193-BE9D-4F39-8047-7E0700D21FF5}" presName="sp" presStyleCnt="0"/>
      <dgm:spPr/>
    </dgm:pt>
    <dgm:pt modelId="{AC1F7AD4-05C9-8E4F-AB27-CFF464484CB9}" type="pres">
      <dgm:prSet presAssocID="{4F057FA9-B240-4DDB-84AD-B09928C70866}" presName="arrowAndChildren" presStyleCnt="0"/>
      <dgm:spPr/>
    </dgm:pt>
    <dgm:pt modelId="{3ABF8145-0910-314C-BAA8-1AD19E40C55C}" type="pres">
      <dgm:prSet presAssocID="{4F057FA9-B240-4DDB-84AD-B09928C70866}" presName="parentTextArrow" presStyleLbl="node1" presStyleIdx="2" presStyleCnt="4"/>
      <dgm:spPr/>
    </dgm:pt>
    <dgm:pt modelId="{00A98553-1527-FE42-B3A5-6957D48E1481}" type="pres">
      <dgm:prSet presAssocID="{2530CE31-7C2F-497E-A709-A7FF54F76B85}" presName="sp" presStyleCnt="0"/>
      <dgm:spPr/>
    </dgm:pt>
    <dgm:pt modelId="{0EF5C9C9-694A-3245-B07B-B4EA611A2D7F}" type="pres">
      <dgm:prSet presAssocID="{A500F4D9-102B-4EBA-91BB-E726FA4494BC}" presName="arrowAndChildren" presStyleCnt="0"/>
      <dgm:spPr/>
    </dgm:pt>
    <dgm:pt modelId="{75CF7526-95CB-2C4B-90C6-EC4E8E3993C9}" type="pres">
      <dgm:prSet presAssocID="{A500F4D9-102B-4EBA-91BB-E726FA4494BC}" presName="parentTextArrow" presStyleLbl="node1" presStyleIdx="3" presStyleCnt="4"/>
      <dgm:spPr/>
    </dgm:pt>
  </dgm:ptLst>
  <dgm:cxnLst>
    <dgm:cxn modelId="{0A8A2F1B-C3B5-254A-B25F-25785471A159}" type="presOf" srcId="{18A6D3F2-B8F2-47B6-98D3-28D202F26AC0}" destId="{97F3F4F2-2CBB-2A49-9ABD-5126A2CDAB21}" srcOrd="0" destOrd="0" presId="urn:microsoft.com/office/officeart/2005/8/layout/process4"/>
    <dgm:cxn modelId="{DC97E232-E1C7-1948-96A1-0E64D2A43736}" type="presOf" srcId="{5E77F9C0-F3BC-4928-B923-6A9C3847E0D6}" destId="{173444A1-51B8-A746-BA1D-11B8588EAAD6}" srcOrd="0" destOrd="0" presId="urn:microsoft.com/office/officeart/2005/8/layout/process4"/>
    <dgm:cxn modelId="{829C0E41-2AD7-3C46-958E-31573A9BB348}" type="presOf" srcId="{E5097E49-1FFB-4FA7-AD52-A65A91994198}" destId="{FE94C6EA-E9F2-D543-BFC3-AD12FEA786B5}" srcOrd="0" destOrd="0" presId="urn:microsoft.com/office/officeart/2005/8/layout/process4"/>
    <dgm:cxn modelId="{86761053-DF83-4F54-B6A0-490A67872BC7}" srcId="{18A6D3F2-B8F2-47B6-98D3-28D202F26AC0}" destId="{E5097E49-1FFB-4FA7-AD52-A65A91994198}" srcOrd="2" destOrd="0" parTransId="{2F169DA5-3B1C-485F-8E72-0BAC0ABEE221}" sibTransId="{C5285BB1-D8C6-4B3C-B1B3-EC474E9BB7D1}"/>
    <dgm:cxn modelId="{59D73076-FEDD-44B2-ABCF-AC611704CE2D}" srcId="{18A6D3F2-B8F2-47B6-98D3-28D202F26AC0}" destId="{4F057FA9-B240-4DDB-84AD-B09928C70866}" srcOrd="1" destOrd="0" parTransId="{EAAB2882-790B-40B7-946D-4D8B572F123F}" sibTransId="{D3188193-BE9D-4F39-8047-7E0700D21FF5}"/>
    <dgm:cxn modelId="{99AFD7B3-DC54-5540-9323-DDBB3C14561F}" type="presOf" srcId="{4F057FA9-B240-4DDB-84AD-B09928C70866}" destId="{3ABF8145-0910-314C-BAA8-1AD19E40C55C}" srcOrd="0" destOrd="0" presId="urn:microsoft.com/office/officeart/2005/8/layout/process4"/>
    <dgm:cxn modelId="{903B13BA-2A90-2A48-BA3F-AE61D1AAC726}" type="presOf" srcId="{A500F4D9-102B-4EBA-91BB-E726FA4494BC}" destId="{75CF7526-95CB-2C4B-90C6-EC4E8E3993C9}" srcOrd="0" destOrd="0" presId="urn:microsoft.com/office/officeart/2005/8/layout/process4"/>
    <dgm:cxn modelId="{3522FBBC-051B-4E5C-93BD-959173D9DD32}" srcId="{18A6D3F2-B8F2-47B6-98D3-28D202F26AC0}" destId="{5E77F9C0-F3BC-4928-B923-6A9C3847E0D6}" srcOrd="3" destOrd="0" parTransId="{630676F0-E546-4832-8D04-C69B5B5BF16D}" sibTransId="{97B084BB-AD16-4227-AFFB-AF4CEFD5CA74}"/>
    <dgm:cxn modelId="{6C071EDE-A7DC-4090-AD73-B78CD0D29304}" srcId="{18A6D3F2-B8F2-47B6-98D3-28D202F26AC0}" destId="{A500F4D9-102B-4EBA-91BB-E726FA4494BC}" srcOrd="0" destOrd="0" parTransId="{0F724775-21A5-4038-AEA0-9C884B41DCC4}" sibTransId="{2530CE31-7C2F-497E-A709-A7FF54F76B85}"/>
    <dgm:cxn modelId="{85071300-4635-BB4B-8E78-93C26FBE5B8F}" type="presParOf" srcId="{97F3F4F2-2CBB-2A49-9ABD-5126A2CDAB21}" destId="{0AC6B2BF-BE5F-7C47-99EE-AE6CD8F0ED96}" srcOrd="0" destOrd="0" presId="urn:microsoft.com/office/officeart/2005/8/layout/process4"/>
    <dgm:cxn modelId="{0EB09E5E-143F-FE42-8248-A0674CA68D7F}" type="presParOf" srcId="{0AC6B2BF-BE5F-7C47-99EE-AE6CD8F0ED96}" destId="{173444A1-51B8-A746-BA1D-11B8588EAAD6}" srcOrd="0" destOrd="0" presId="urn:microsoft.com/office/officeart/2005/8/layout/process4"/>
    <dgm:cxn modelId="{A7AAEFF3-760F-554E-850D-DBC95F994A0E}" type="presParOf" srcId="{97F3F4F2-2CBB-2A49-9ABD-5126A2CDAB21}" destId="{DD5C161B-FB8C-4340-BFE2-FF42CE0CF570}" srcOrd="1" destOrd="0" presId="urn:microsoft.com/office/officeart/2005/8/layout/process4"/>
    <dgm:cxn modelId="{E8650322-7157-F040-8C5C-E0A74ADCC2BA}" type="presParOf" srcId="{97F3F4F2-2CBB-2A49-9ABD-5126A2CDAB21}" destId="{FF3D24CA-D3C3-764B-A0A1-76F2B472C083}" srcOrd="2" destOrd="0" presId="urn:microsoft.com/office/officeart/2005/8/layout/process4"/>
    <dgm:cxn modelId="{0493DCD0-34C2-8942-8BBB-48B1EBDD8AC1}" type="presParOf" srcId="{FF3D24CA-D3C3-764B-A0A1-76F2B472C083}" destId="{FE94C6EA-E9F2-D543-BFC3-AD12FEA786B5}" srcOrd="0" destOrd="0" presId="urn:microsoft.com/office/officeart/2005/8/layout/process4"/>
    <dgm:cxn modelId="{DF0A5CBE-7EBF-6C40-8B2D-60752961BFE1}" type="presParOf" srcId="{97F3F4F2-2CBB-2A49-9ABD-5126A2CDAB21}" destId="{E1F71EDB-C1D5-2F4D-835B-1D8E1F7B72B7}" srcOrd="3" destOrd="0" presId="urn:microsoft.com/office/officeart/2005/8/layout/process4"/>
    <dgm:cxn modelId="{67FA68DF-59D0-1E48-9452-F67786CC2E1C}" type="presParOf" srcId="{97F3F4F2-2CBB-2A49-9ABD-5126A2CDAB21}" destId="{AC1F7AD4-05C9-8E4F-AB27-CFF464484CB9}" srcOrd="4" destOrd="0" presId="urn:microsoft.com/office/officeart/2005/8/layout/process4"/>
    <dgm:cxn modelId="{F5DE9D1E-E6AC-804D-A875-B6054AAC05D6}" type="presParOf" srcId="{AC1F7AD4-05C9-8E4F-AB27-CFF464484CB9}" destId="{3ABF8145-0910-314C-BAA8-1AD19E40C55C}" srcOrd="0" destOrd="0" presId="urn:microsoft.com/office/officeart/2005/8/layout/process4"/>
    <dgm:cxn modelId="{29FE4911-6F12-8E42-B804-D6236DE84D09}" type="presParOf" srcId="{97F3F4F2-2CBB-2A49-9ABD-5126A2CDAB21}" destId="{00A98553-1527-FE42-B3A5-6957D48E1481}" srcOrd="5" destOrd="0" presId="urn:microsoft.com/office/officeart/2005/8/layout/process4"/>
    <dgm:cxn modelId="{13736501-4C07-D34D-B428-332B5FD0313B}" type="presParOf" srcId="{97F3F4F2-2CBB-2A49-9ABD-5126A2CDAB21}" destId="{0EF5C9C9-694A-3245-B07B-B4EA611A2D7F}" srcOrd="6" destOrd="0" presId="urn:microsoft.com/office/officeart/2005/8/layout/process4"/>
    <dgm:cxn modelId="{5805F64B-56A4-564C-9300-8F4542086212}" type="presParOf" srcId="{0EF5C9C9-694A-3245-B07B-B4EA611A2D7F}" destId="{75CF7526-95CB-2C4B-90C6-EC4E8E3993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A3F70-0D40-7C4F-B197-52E54A34AC7F}">
      <dsp:nvSpPr>
        <dsp:cNvPr id="0" name=""/>
        <dsp:cNvSpPr/>
      </dsp:nvSpPr>
      <dsp:spPr>
        <a:xfrm>
          <a:off x="3773473" y="737713"/>
          <a:ext cx="569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7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3326" y="780432"/>
        <a:ext cx="30016" cy="6003"/>
      </dsp:txXfrm>
    </dsp:sp>
    <dsp:sp modelId="{1FA6ABBA-6567-F140-A4B7-C14DB274CE49}">
      <dsp:nvSpPr>
        <dsp:cNvPr id="0" name=""/>
        <dsp:cNvSpPr/>
      </dsp:nvSpPr>
      <dsp:spPr>
        <a:xfrm>
          <a:off x="1165170" y="403"/>
          <a:ext cx="2610102" cy="156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97" tIns="134251" rIns="127897" bIns="1342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i="1" kern="1200"/>
            <a:t>Πρωτεύουσα</a:t>
          </a:r>
          <a:r>
            <a:rPr lang="en-US" sz="1700" i="1" kern="1200"/>
            <a:t>:</a:t>
          </a:r>
          <a:r>
            <a:rPr lang="el-GR" sz="1700" kern="1200"/>
            <a:t> Πράγα</a:t>
          </a:r>
          <a:r>
            <a:rPr lang="en-US" sz="1700" kern="1200"/>
            <a:t> (</a:t>
          </a:r>
          <a:r>
            <a:rPr lang="el-GR" sz="1700" b="0" i="0" kern="1200"/>
            <a:t>τσέχικα: </a:t>
          </a:r>
          <a:r>
            <a:rPr lang="en-GB" sz="1700" b="0" i="1" kern="1200"/>
            <a:t>Praha</a:t>
          </a:r>
          <a:r>
            <a:rPr lang="en-GB" sz="1700" b="0" i="0" kern="1200"/>
            <a:t>), </a:t>
          </a:r>
          <a:r>
            <a:rPr lang="el-GR" sz="1700" b="0" i="0" kern="1200"/>
            <a:t>τουριστικό αξιοθέατο / μεγαλύτερη πόλη.</a:t>
          </a:r>
          <a:endParaRPr lang="en-US" sz="1700" kern="1200"/>
        </a:p>
      </dsp:txBody>
      <dsp:txXfrm>
        <a:off x="1165170" y="403"/>
        <a:ext cx="2610102" cy="1566061"/>
      </dsp:txXfrm>
    </dsp:sp>
    <dsp:sp modelId="{1BC9C982-8833-9D43-934E-6A0DE8E5BC87}">
      <dsp:nvSpPr>
        <dsp:cNvPr id="0" name=""/>
        <dsp:cNvSpPr/>
      </dsp:nvSpPr>
      <dsp:spPr>
        <a:xfrm>
          <a:off x="6983899" y="737713"/>
          <a:ext cx="569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7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752" y="780432"/>
        <a:ext cx="30016" cy="6003"/>
      </dsp:txXfrm>
    </dsp:sp>
    <dsp:sp modelId="{7BB3C669-065C-FC4C-A3A0-F4824C2E5BFC}">
      <dsp:nvSpPr>
        <dsp:cNvPr id="0" name=""/>
        <dsp:cNvSpPr/>
      </dsp:nvSpPr>
      <dsp:spPr>
        <a:xfrm>
          <a:off x="4375596" y="403"/>
          <a:ext cx="2610102" cy="156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97" tIns="134251" rIns="127897" bIns="1342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i="1" kern="1200" dirty="0" err="1"/>
            <a:t>Επ</a:t>
          </a:r>
          <a:r>
            <a:rPr lang="en-US" sz="1700" b="1" i="1" kern="1200" dirty="0" err="1"/>
            <a:t>ί</a:t>
          </a:r>
          <a:r>
            <a:rPr lang="el-GR" sz="1700" b="1" i="1" kern="1200" dirty="0" err="1"/>
            <a:t>σημη</a:t>
          </a:r>
          <a:r>
            <a:rPr lang="el-GR" sz="1700" b="1" i="1" kern="1200" dirty="0"/>
            <a:t> γλώσσα</a:t>
          </a:r>
          <a:r>
            <a:rPr lang="en-US" sz="1700" kern="1200" dirty="0"/>
            <a:t>:</a:t>
          </a:r>
          <a:r>
            <a:rPr lang="el-GR" sz="17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Τσεχική</a:t>
          </a:r>
          <a:endParaRPr lang="en-US" sz="1700" kern="1200" dirty="0"/>
        </a:p>
      </dsp:txBody>
      <dsp:txXfrm>
        <a:off x="4375596" y="403"/>
        <a:ext cx="2610102" cy="1566061"/>
      </dsp:txXfrm>
    </dsp:sp>
    <dsp:sp modelId="{689B35EA-032B-1B47-8AF2-91310C457E83}">
      <dsp:nvSpPr>
        <dsp:cNvPr id="0" name=""/>
        <dsp:cNvSpPr/>
      </dsp:nvSpPr>
      <dsp:spPr>
        <a:xfrm>
          <a:off x="2470222" y="1564664"/>
          <a:ext cx="6420851" cy="569723"/>
        </a:xfrm>
        <a:custGeom>
          <a:avLst/>
          <a:gdLst/>
          <a:ahLst/>
          <a:cxnLst/>
          <a:rect l="0" t="0" r="0" b="0"/>
          <a:pathLst>
            <a:path>
              <a:moveTo>
                <a:pt x="6420851" y="0"/>
              </a:moveTo>
              <a:lnTo>
                <a:pt x="6420851" y="301961"/>
              </a:lnTo>
              <a:lnTo>
                <a:pt x="0" y="301961"/>
              </a:lnTo>
              <a:lnTo>
                <a:pt x="0" y="5697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9426" y="1846524"/>
        <a:ext cx="322442" cy="6003"/>
      </dsp:txXfrm>
    </dsp:sp>
    <dsp:sp modelId="{C187E417-388E-D248-8D75-AFB6EA71476E}">
      <dsp:nvSpPr>
        <dsp:cNvPr id="0" name=""/>
        <dsp:cNvSpPr/>
      </dsp:nvSpPr>
      <dsp:spPr>
        <a:xfrm>
          <a:off x="7586022" y="403"/>
          <a:ext cx="2610102" cy="156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97" tIns="134251" rIns="127897" bIns="1342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i="1" kern="1200" dirty="0" err="1"/>
            <a:t>Πληθυσμ</a:t>
          </a:r>
          <a:r>
            <a:rPr lang="en-US" sz="1700" b="1" i="1" kern="1200" dirty="0" err="1"/>
            <a:t>ό</a:t>
          </a:r>
          <a:r>
            <a:rPr lang="el-GR" sz="1700" b="1" i="1" kern="1200" dirty="0"/>
            <a:t>ς</a:t>
          </a:r>
          <a:r>
            <a:rPr lang="en-US" sz="1700" kern="1200" dirty="0"/>
            <a:t>:</a:t>
          </a:r>
          <a:r>
            <a:rPr lang="el-GR" sz="17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10.873.553</a:t>
          </a:r>
          <a:endParaRPr lang="en-US" sz="1700" kern="1200" dirty="0"/>
        </a:p>
      </dsp:txBody>
      <dsp:txXfrm>
        <a:off x="7586022" y="403"/>
        <a:ext cx="2610102" cy="1566061"/>
      </dsp:txXfrm>
    </dsp:sp>
    <dsp:sp modelId="{0B9B987A-63BC-0C4E-8784-F0AFC3778194}">
      <dsp:nvSpPr>
        <dsp:cNvPr id="0" name=""/>
        <dsp:cNvSpPr/>
      </dsp:nvSpPr>
      <dsp:spPr>
        <a:xfrm>
          <a:off x="3773473" y="2904099"/>
          <a:ext cx="569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7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3326" y="2946817"/>
        <a:ext cx="30016" cy="6003"/>
      </dsp:txXfrm>
    </dsp:sp>
    <dsp:sp modelId="{437BA404-B382-C744-B391-299D44C930DE}">
      <dsp:nvSpPr>
        <dsp:cNvPr id="0" name=""/>
        <dsp:cNvSpPr/>
      </dsp:nvSpPr>
      <dsp:spPr>
        <a:xfrm>
          <a:off x="1165170" y="2166788"/>
          <a:ext cx="2610102" cy="156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97" tIns="134251" rIns="127897" bIns="1342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i="1" kern="1200"/>
            <a:t>Πολίτευμα</a:t>
          </a:r>
          <a:r>
            <a:rPr lang="en-US" sz="1700" kern="1200"/>
            <a:t>: </a:t>
          </a:r>
          <a:r>
            <a:rPr lang="el-GR" sz="1700" kern="1200"/>
            <a:t>Προεδρευόμενη Κοινοβουλευτική Δημοκρατία</a:t>
          </a:r>
          <a:endParaRPr lang="en-US" sz="1700" kern="1200"/>
        </a:p>
      </dsp:txBody>
      <dsp:txXfrm>
        <a:off x="1165170" y="2166788"/>
        <a:ext cx="2610102" cy="1566061"/>
      </dsp:txXfrm>
    </dsp:sp>
    <dsp:sp modelId="{FC688335-6307-D041-900D-AEB2550F5F4B}">
      <dsp:nvSpPr>
        <dsp:cNvPr id="0" name=""/>
        <dsp:cNvSpPr/>
      </dsp:nvSpPr>
      <dsp:spPr>
        <a:xfrm>
          <a:off x="6983899" y="2904099"/>
          <a:ext cx="569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7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752" y="2946817"/>
        <a:ext cx="30016" cy="6003"/>
      </dsp:txXfrm>
    </dsp:sp>
    <dsp:sp modelId="{B9EDBF31-0C02-AF49-8B0B-D312645D39C8}">
      <dsp:nvSpPr>
        <dsp:cNvPr id="0" name=""/>
        <dsp:cNvSpPr/>
      </dsp:nvSpPr>
      <dsp:spPr>
        <a:xfrm>
          <a:off x="4375596" y="2166788"/>
          <a:ext cx="2610102" cy="156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97" tIns="134251" rIns="127897" bIns="1342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i="1" kern="1200"/>
            <a:t>Μεγάλες πόλεις</a:t>
          </a:r>
          <a:r>
            <a:rPr lang="en-US" sz="1700" kern="1200"/>
            <a:t>: </a:t>
          </a:r>
          <a:r>
            <a:rPr lang="el-GR" sz="1700" kern="1200"/>
            <a:t>Μπρνό, Οστράβα, Πίλσεν. </a:t>
          </a:r>
          <a:r>
            <a:rPr lang="el-GR" sz="1700" b="0" i="0" kern="1200"/>
            <a:t>Η χώρα αποτελείται από δυο ιστορικές περιοχές, τη Βοημία και την Μοραβία. </a:t>
          </a:r>
          <a:endParaRPr lang="en-US" sz="1700" kern="1200"/>
        </a:p>
      </dsp:txBody>
      <dsp:txXfrm>
        <a:off x="4375596" y="2166788"/>
        <a:ext cx="2610102" cy="1566061"/>
      </dsp:txXfrm>
    </dsp:sp>
    <dsp:sp modelId="{BF3EA5BB-84B8-2741-A844-AA602F287248}">
      <dsp:nvSpPr>
        <dsp:cNvPr id="0" name=""/>
        <dsp:cNvSpPr/>
      </dsp:nvSpPr>
      <dsp:spPr>
        <a:xfrm>
          <a:off x="7586022" y="2166788"/>
          <a:ext cx="2610102" cy="156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97" tIns="134251" rIns="127897" bIns="1342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i="0" kern="1200"/>
            <a:t>Το εισόδημα της τσεχικής οικονομία βασίζεται σε μεγάλο βαθμό στον τουρισμό</a:t>
          </a:r>
          <a:endParaRPr lang="en-US" sz="1700" kern="1200"/>
        </a:p>
      </dsp:txBody>
      <dsp:txXfrm>
        <a:off x="7586022" y="2166788"/>
        <a:ext cx="2610102" cy="1566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A3F70-0D40-7C4F-B197-52E54A34AC7F}">
      <dsp:nvSpPr>
        <dsp:cNvPr id="0" name=""/>
        <dsp:cNvSpPr/>
      </dsp:nvSpPr>
      <dsp:spPr>
        <a:xfrm>
          <a:off x="3775333" y="738771"/>
          <a:ext cx="56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1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4909" y="781490"/>
        <a:ext cx="29986" cy="6003"/>
      </dsp:txXfrm>
    </dsp:sp>
    <dsp:sp modelId="{1FA6ABBA-6567-F140-A4B7-C14DB274CE49}">
      <dsp:nvSpPr>
        <dsp:cNvPr id="0" name=""/>
        <dsp:cNvSpPr/>
      </dsp:nvSpPr>
      <dsp:spPr>
        <a:xfrm>
          <a:off x="1169580" y="2225"/>
          <a:ext cx="2607553" cy="156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2" tIns="134120" rIns="127772" bIns="1341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1919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u="none" strike="noStrike" kern="1200" dirty="0">
              <a:solidFill>
                <a:schemeClr val="bg1"/>
              </a:solidFill>
              <a:effectLst/>
            </a:rPr>
            <a:t>Δημιουργήθηκε επίσημα, από εδάφη της Αυστροουγγαρίας </a:t>
          </a:r>
          <a:endParaRPr lang="en-US" sz="1800" b="1" i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169580" y="2225"/>
        <a:ext cx="2607553" cy="1564532"/>
      </dsp:txXfrm>
    </dsp:sp>
    <dsp:sp modelId="{1BC9C982-8833-9D43-934E-6A0DE8E5BC87}">
      <dsp:nvSpPr>
        <dsp:cNvPr id="0" name=""/>
        <dsp:cNvSpPr/>
      </dsp:nvSpPr>
      <dsp:spPr>
        <a:xfrm>
          <a:off x="6982624" y="738771"/>
          <a:ext cx="56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1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2199" y="781490"/>
        <a:ext cx="29986" cy="6003"/>
      </dsp:txXfrm>
    </dsp:sp>
    <dsp:sp modelId="{7BB3C669-065C-FC4C-A3A0-F4824C2E5BFC}">
      <dsp:nvSpPr>
        <dsp:cNvPr id="0" name=""/>
        <dsp:cNvSpPr/>
      </dsp:nvSpPr>
      <dsp:spPr>
        <a:xfrm>
          <a:off x="4376871" y="2225"/>
          <a:ext cx="2607553" cy="156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2" tIns="134120" rIns="127772" bIns="1341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1939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u="none" strike="noStrike" kern="1200" dirty="0">
              <a:solidFill>
                <a:schemeClr val="bg1"/>
              </a:solidFill>
              <a:effectLst/>
            </a:rPr>
            <a:t>Διαλύθηκε από τους Γερμανούς </a:t>
          </a:r>
          <a:endParaRPr lang="en-US" sz="2000" b="1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376871" y="2225"/>
        <a:ext cx="2607553" cy="1564532"/>
      </dsp:txXfrm>
    </dsp:sp>
    <dsp:sp modelId="{689B35EA-032B-1B47-8AF2-91310C457E83}">
      <dsp:nvSpPr>
        <dsp:cNvPr id="0" name=""/>
        <dsp:cNvSpPr/>
      </dsp:nvSpPr>
      <dsp:spPr>
        <a:xfrm>
          <a:off x="2473357" y="1564957"/>
          <a:ext cx="6414581" cy="569137"/>
        </a:xfrm>
        <a:custGeom>
          <a:avLst/>
          <a:gdLst/>
          <a:ahLst/>
          <a:cxnLst/>
          <a:rect l="0" t="0" r="0" b="0"/>
          <a:pathLst>
            <a:path>
              <a:moveTo>
                <a:pt x="6414581" y="0"/>
              </a:moveTo>
              <a:lnTo>
                <a:pt x="6414581" y="301668"/>
              </a:lnTo>
              <a:lnTo>
                <a:pt x="0" y="301668"/>
              </a:lnTo>
              <a:lnTo>
                <a:pt x="0" y="56913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9584" y="1846524"/>
        <a:ext cx="322127" cy="6003"/>
      </dsp:txXfrm>
    </dsp:sp>
    <dsp:sp modelId="{C187E417-388E-D248-8D75-AFB6EA71476E}">
      <dsp:nvSpPr>
        <dsp:cNvPr id="0" name=""/>
        <dsp:cNvSpPr/>
      </dsp:nvSpPr>
      <dsp:spPr>
        <a:xfrm>
          <a:off x="7584162" y="2225"/>
          <a:ext cx="2607553" cy="156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2" tIns="134120" rIns="127772" bIns="1341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1945</a:t>
          </a:r>
          <a:r>
            <a:rPr lang="el-GR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u="none" strike="noStrike" kern="1200" dirty="0">
              <a:solidFill>
                <a:schemeClr val="bg1"/>
              </a:solidFill>
              <a:effectLst/>
            </a:rPr>
            <a:t>Απελευθέρωση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u="none" strike="noStrike" kern="1200" dirty="0">
              <a:solidFill>
                <a:schemeClr val="bg1"/>
              </a:solidFill>
              <a:effectLst/>
            </a:rPr>
            <a:t>1989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u="none" strike="noStrike" kern="1200" dirty="0">
              <a:solidFill>
                <a:schemeClr val="bg1"/>
              </a:solidFill>
              <a:effectLst/>
            </a:rPr>
            <a:t>Τέλος κουμμουνιστικού καθεστώς</a:t>
          </a:r>
          <a:endParaRPr lang="en-US" sz="1600" kern="1200" dirty="0"/>
        </a:p>
      </dsp:txBody>
      <dsp:txXfrm>
        <a:off x="7584162" y="2225"/>
        <a:ext cx="2607553" cy="1564532"/>
      </dsp:txXfrm>
    </dsp:sp>
    <dsp:sp modelId="{0B9B987A-63BC-0C4E-8784-F0AFC3778194}">
      <dsp:nvSpPr>
        <dsp:cNvPr id="0" name=""/>
        <dsp:cNvSpPr/>
      </dsp:nvSpPr>
      <dsp:spPr>
        <a:xfrm>
          <a:off x="3775333" y="2903041"/>
          <a:ext cx="56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1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4909" y="2945759"/>
        <a:ext cx="29986" cy="6003"/>
      </dsp:txXfrm>
    </dsp:sp>
    <dsp:sp modelId="{437BA404-B382-C744-B391-299D44C930DE}">
      <dsp:nvSpPr>
        <dsp:cNvPr id="0" name=""/>
        <dsp:cNvSpPr/>
      </dsp:nvSpPr>
      <dsp:spPr>
        <a:xfrm>
          <a:off x="1169580" y="2166495"/>
          <a:ext cx="2607553" cy="156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2" tIns="134120" rIns="127772" bIns="1341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1" kern="1200" dirty="0"/>
            <a:t>1933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u="none" strike="noStrike" kern="1200" dirty="0">
              <a:solidFill>
                <a:schemeClr val="bg1"/>
              </a:solidFill>
              <a:effectLst/>
            </a:rPr>
            <a:t>Διασπάστηκε ειρηνικά στη σημερινή Τσεχία και Σλοβακία</a:t>
          </a:r>
          <a:endParaRPr lang="en-US" sz="2000" kern="1200" dirty="0"/>
        </a:p>
      </dsp:txBody>
      <dsp:txXfrm>
        <a:off x="1169580" y="2166495"/>
        <a:ext cx="2607553" cy="1564532"/>
      </dsp:txXfrm>
    </dsp:sp>
    <dsp:sp modelId="{FC688335-6307-D041-900D-AEB2550F5F4B}">
      <dsp:nvSpPr>
        <dsp:cNvPr id="0" name=""/>
        <dsp:cNvSpPr/>
      </dsp:nvSpPr>
      <dsp:spPr>
        <a:xfrm>
          <a:off x="6982624" y="2903041"/>
          <a:ext cx="56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1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2199" y="2945759"/>
        <a:ext cx="29986" cy="6003"/>
      </dsp:txXfrm>
    </dsp:sp>
    <dsp:sp modelId="{B9EDBF31-0C02-AF49-8B0B-D312645D39C8}">
      <dsp:nvSpPr>
        <dsp:cNvPr id="0" name=""/>
        <dsp:cNvSpPr/>
      </dsp:nvSpPr>
      <dsp:spPr>
        <a:xfrm>
          <a:off x="4376871" y="2166495"/>
          <a:ext cx="2607553" cy="156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2" tIns="134120" rIns="127772" bIns="1341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u="none" strike="noStrike" kern="1200" dirty="0">
              <a:solidFill>
                <a:schemeClr val="bg1"/>
              </a:solidFill>
              <a:effectLst/>
            </a:rPr>
            <a:t>Η πρώην πρωτεύουσα Πράγα παρέμεινε πρωτεύουσα της Τσεχίας</a:t>
          </a:r>
          <a:endParaRPr lang="en-US" sz="2000" kern="1200" dirty="0"/>
        </a:p>
      </dsp:txBody>
      <dsp:txXfrm>
        <a:off x="4376871" y="2166495"/>
        <a:ext cx="2607553" cy="1564532"/>
      </dsp:txXfrm>
    </dsp:sp>
    <dsp:sp modelId="{BF3EA5BB-84B8-2741-A844-AA602F287248}">
      <dsp:nvSpPr>
        <dsp:cNvPr id="0" name=""/>
        <dsp:cNvSpPr/>
      </dsp:nvSpPr>
      <dsp:spPr>
        <a:xfrm>
          <a:off x="7584162" y="2166495"/>
          <a:ext cx="2607553" cy="156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2" tIns="134120" rIns="127772" bIns="1341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u="none" strike="noStrike" kern="1200" dirty="0">
              <a:solidFill>
                <a:schemeClr val="bg1"/>
              </a:solidFill>
              <a:effectLst/>
            </a:rPr>
            <a:t>Πρωτεύουσα της Σλοβακίας ανακηρύχθηκε η</a:t>
          </a:r>
          <a:r>
            <a:rPr lang="en-US" sz="2000" b="0" i="0" u="none" strike="noStrike" kern="1200" dirty="0">
              <a:solidFill>
                <a:schemeClr val="bg1"/>
              </a:solidFill>
              <a:effectLst/>
            </a:rPr>
            <a:t> </a:t>
          </a:r>
          <a:r>
            <a:rPr lang="el-GR" sz="2000" b="0" i="0" u="none" strike="noStrike" kern="1200" dirty="0" err="1">
              <a:solidFill>
                <a:schemeClr val="bg1"/>
              </a:solidFill>
              <a:effectLst/>
            </a:rPr>
            <a:t>Μπρατισλάβα</a:t>
          </a:r>
          <a:r>
            <a:rPr lang="el-GR" sz="2000" b="0" i="0" u="none" strike="noStrike" kern="1200" dirty="0">
              <a:solidFill>
                <a:schemeClr val="bg1"/>
              </a:solidFill>
              <a:effectLst/>
            </a:rPr>
            <a:t>.</a:t>
          </a:r>
          <a:endParaRPr lang="en-US" sz="2000" kern="1200" dirty="0"/>
        </a:p>
      </dsp:txBody>
      <dsp:txXfrm>
        <a:off x="7584162" y="2166495"/>
        <a:ext cx="2607553" cy="1564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444A1-51B8-A746-BA1D-11B8588EAAD6}">
      <dsp:nvSpPr>
        <dsp:cNvPr id="0" name=""/>
        <dsp:cNvSpPr/>
      </dsp:nvSpPr>
      <dsp:spPr>
        <a:xfrm>
          <a:off x="0" y="3779269"/>
          <a:ext cx="4493905" cy="82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i="1" kern="1200"/>
            <a:t>Έχει έκταση 78.866 τ. χλμ</a:t>
          </a:r>
          <a:r>
            <a:rPr lang="en-US" sz="1900" b="1" kern="1200"/>
            <a:t>.</a:t>
          </a:r>
          <a:endParaRPr lang="en-US" sz="1900" kern="1200"/>
        </a:p>
      </dsp:txBody>
      <dsp:txXfrm>
        <a:off x="0" y="3779269"/>
        <a:ext cx="4493905" cy="826811"/>
      </dsp:txXfrm>
    </dsp:sp>
    <dsp:sp modelId="{FE94C6EA-E9F2-D543-BFC3-AD12FEA786B5}">
      <dsp:nvSpPr>
        <dsp:cNvPr id="0" name=""/>
        <dsp:cNvSpPr/>
      </dsp:nvSpPr>
      <dsp:spPr>
        <a:xfrm rot="10800000">
          <a:off x="0" y="2520035"/>
          <a:ext cx="4493905" cy="12716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T</a:t>
          </a:r>
          <a:r>
            <a:rPr lang="el-GR" sz="1900" b="1" i="1" kern="1200" dirty="0"/>
            <a:t>η Σλοβακία στα ανατολικά. </a:t>
          </a:r>
          <a:endParaRPr lang="en-US" sz="1900" kern="1200" dirty="0"/>
        </a:p>
      </dsp:txBody>
      <dsp:txXfrm rot="10800000">
        <a:off x="0" y="2520035"/>
        <a:ext cx="4493905" cy="826271"/>
      </dsp:txXfrm>
    </dsp:sp>
    <dsp:sp modelId="{3ABF8145-0910-314C-BAA8-1AD19E40C55C}">
      <dsp:nvSpPr>
        <dsp:cNvPr id="0" name=""/>
        <dsp:cNvSpPr/>
      </dsp:nvSpPr>
      <dsp:spPr>
        <a:xfrm rot="10800000">
          <a:off x="0" y="1260800"/>
          <a:ext cx="4493905" cy="12716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M</a:t>
          </a:r>
          <a:r>
            <a:rPr lang="el-GR" sz="1900" b="1" i="1" kern="1200" dirty="0"/>
            <a:t>ε τη Γερμανία στα βορειοδυτικά και τα δυτικά, την Αυστρία στα νότια </a:t>
          </a:r>
          <a:endParaRPr lang="en-US" sz="1900" kern="1200" dirty="0"/>
        </a:p>
      </dsp:txBody>
      <dsp:txXfrm rot="10800000">
        <a:off x="0" y="1260800"/>
        <a:ext cx="4493905" cy="826271"/>
      </dsp:txXfrm>
    </dsp:sp>
    <dsp:sp modelId="{75CF7526-95CB-2C4B-90C6-EC4E8E3993C9}">
      <dsp:nvSpPr>
        <dsp:cNvPr id="0" name=""/>
        <dsp:cNvSpPr/>
      </dsp:nvSpPr>
      <dsp:spPr>
        <a:xfrm rot="10800000">
          <a:off x="0" y="1566"/>
          <a:ext cx="4493905" cy="12716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i="1" kern="1200" dirty="0"/>
            <a:t>Η Τσεχία συνορεύει προς τα βόρεια με την Πολωνία</a:t>
          </a:r>
          <a:endParaRPr lang="en-US" sz="1900" kern="1200" dirty="0"/>
        </a:p>
      </dsp:txBody>
      <dsp:txXfrm rot="10800000">
        <a:off x="0" y="1566"/>
        <a:ext cx="4493905" cy="826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4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4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4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61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GR"/>
          </a:p>
        </p:txBody>
      </p:sp>
      <p:sp>
        <p:nvSpPr>
          <p:cNvPr id="10486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R"/>
          </a:p>
        </p:txBody>
      </p:sp>
      <p:sp>
        <p:nvSpPr>
          <p:cNvPr id="10486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4902-DB1C-E049-AE14-0A9E76B0C5BF}" type="datetimeFigureOut">
              <a:rPr lang="en-GR" smtClean="0"/>
              <a:t>6/11/23</a:t>
            </a:fld>
            <a:endParaRPr lang="en-GR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4FAA-5916-7941-9093-284BB1694F16}" type="slidenum">
              <a:rPr lang="en-GR" smtClean="0"/>
              <a:t>‹#›</a:t>
            </a:fld>
            <a:endParaRPr lang="en-G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image" Target="../media/image11.jpeg"/><Relationship Id="rId7" Type="http://schemas.openxmlformats.org/officeDocument/2006/relationships/image" Target="../media/image2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gif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4" descr="A bridge over a river with a city in the backgroun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12192001" cy="6865229"/>
          </a:xfrm>
          <a:prstGeom prst="rect"/>
        </p:spPr>
      </p:pic>
      <p:sp>
        <p:nvSpPr>
          <p:cNvPr id="1048603" name="Title 1"/>
          <p:cNvSpPr>
            <a:spLocks noGrp="1"/>
          </p:cNvSpPr>
          <p:nvPr>
            <p:ph type="ctrTitle"/>
          </p:nvPr>
        </p:nvSpPr>
        <p:spPr>
          <a:xfrm>
            <a:off x="1523999" y="3814852"/>
            <a:ext cx="9144000" cy="2422558"/>
          </a:xfrm>
        </p:spPr>
        <p:txBody>
          <a:bodyPr>
            <a:normAutofit/>
          </a:bodyPr>
          <a:p>
            <a:r>
              <a:rPr b="1" dirty="0" sz="8800" lang="el-GR">
                <a:solidFill>
                  <a:srgbClr val="FF0000"/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ΤΣΕΧΙΑ</a:t>
            </a:r>
            <a:br>
              <a:rPr dirty="0" lang="el-GR">
                <a:latin typeface="Phosphate Solid" panose="02000506050000020004" pitchFamily="2" charset="77"/>
                <a:cs typeface="Phosphate Solid" panose="02000506050000020004" pitchFamily="2" charset="77"/>
              </a:rPr>
            </a:br>
            <a:endParaRPr dirty="0" lang="en-GR"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048604" name="Subtitle 2"/>
          <p:cNvSpPr>
            <a:spLocks noGrp="1"/>
          </p:cNvSpPr>
          <p:nvPr>
            <p:ph type="subTitle" idx="1"/>
          </p:nvPr>
        </p:nvSpPr>
        <p:spPr>
          <a:xfrm>
            <a:off x="8639191" y="6208117"/>
            <a:ext cx="4057615" cy="426431"/>
          </a:xfrm>
        </p:spPr>
        <p:txBody>
          <a:bodyPr>
            <a:normAutofit/>
          </a:bodyPr>
          <a:p>
            <a:r>
              <a:rPr b="1" dirty="0" sz="2000" lang="el-GR">
                <a:solidFill>
                  <a:schemeClr val="bg1"/>
                </a:solidFill>
              </a:rPr>
              <a:t>Μπένης Σπύρος Α2</a:t>
            </a:r>
            <a:endParaRPr b="1" dirty="0" sz="2000" lang="en-GR">
              <a:solidFill>
                <a:schemeClr val="bg1"/>
              </a:solidFill>
            </a:endParaRPr>
          </a:p>
        </p:txBody>
      </p:sp>
      <p:pic>
        <p:nvPicPr>
          <p:cNvPr id="2097169" name="Picture 12" descr="A red white and blue flag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72814" y="4321493"/>
            <a:ext cx="1259539" cy="823274"/>
          </a:xfrm>
          <a:prstGeom prst="rect"/>
        </p:spPr>
      </p:pic>
      <p:pic>
        <p:nvPicPr>
          <p:cNvPr id="2097170" name="Picture 14" descr="A red blue yellow and white coat of arms with a lion and a bir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254171" y="4276240"/>
            <a:ext cx="1025295" cy="903863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6"/>
          <p:cNvSpPr/>
          <p:nvPr/>
        </p:nvSpPr>
        <p:spPr>
          <a:xfrm>
            <a:off x="0" y="971161"/>
            <a:ext cx="12192000" cy="992550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R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1021828" y="1083587"/>
            <a:ext cx="10515600" cy="1157442"/>
          </a:xfrm>
        </p:spPr>
        <p:txBody>
          <a:bodyPr>
            <a:normAutofit fontScale="92857" lnSpcReduction="20000"/>
          </a:bodyPr>
          <a:p>
            <a:pPr indent="0" marL="0">
              <a:buNone/>
            </a:pPr>
            <a:r>
              <a:rPr b="0" dirty="0" i="1" lang="el-GR" strike="noStrike" u="none">
                <a:solidFill>
                  <a:schemeClr val="bg1"/>
                </a:solidFill>
                <a:effectLst/>
              </a:rPr>
              <a:t>Η </a:t>
            </a:r>
            <a:r>
              <a:rPr b="1" dirty="0" i="1" lang="el-GR" strike="noStrike" u="none">
                <a:solidFill>
                  <a:schemeClr val="bg1"/>
                </a:solidFill>
                <a:effectLst/>
              </a:rPr>
              <a:t>Τσεχία</a:t>
            </a:r>
            <a:r>
              <a:rPr b="0" dirty="0" i="1" lang="el-GR" strike="noStrike" u="none">
                <a:solidFill>
                  <a:schemeClr val="bg1"/>
                </a:solidFill>
                <a:effectLst/>
              </a:rPr>
              <a:t> (τσεχικά: </a:t>
            </a:r>
            <a:r>
              <a:rPr b="0" dirty="0" i="1" lang="en-GB" err="1" strike="noStrike" u="none">
                <a:solidFill>
                  <a:schemeClr val="bg1"/>
                </a:solidFill>
                <a:effectLst/>
              </a:rPr>
              <a:t>Česko</a:t>
            </a:r>
            <a:r>
              <a:rPr b="0" dirty="0" i="1" lang="en-GB" strike="noStrike" u="none">
                <a:solidFill>
                  <a:schemeClr val="bg1"/>
                </a:solidFill>
                <a:effectLst/>
              </a:rPr>
              <a:t>), </a:t>
            </a:r>
            <a:r>
              <a:rPr b="0" dirty="0" i="1" lang="el-GR" strike="noStrike" u="none">
                <a:solidFill>
                  <a:schemeClr val="bg1"/>
                </a:solidFill>
                <a:effectLst/>
              </a:rPr>
              <a:t>με επίσημη ονομασία </a:t>
            </a:r>
            <a:r>
              <a:rPr b="1" dirty="0" i="1" lang="el-GR" strike="noStrike" u="none">
                <a:solidFill>
                  <a:schemeClr val="bg1"/>
                </a:solidFill>
                <a:effectLst/>
              </a:rPr>
              <a:t>Τσεχική Δημοκρατία</a:t>
            </a:r>
            <a:r>
              <a:rPr b="0" dirty="0" i="1" lang="en-GB" strike="noStrike" u="none">
                <a:solidFill>
                  <a:schemeClr val="bg1"/>
                </a:solidFill>
                <a:effectLst/>
              </a:rPr>
              <a:t> </a:t>
            </a:r>
            <a:r>
              <a:rPr b="0" dirty="0" i="1" lang="el-GR" strike="noStrike" u="none">
                <a:solidFill>
                  <a:schemeClr val="bg1"/>
                </a:solidFill>
                <a:effectLst/>
              </a:rPr>
              <a:t>είναι χώρα της κεντρική Ευρώπη και μέλος της Ευρωπαϊκής Ένωσης</a:t>
            </a:r>
            <a:endParaRPr dirty="0" i="1" lang="en-GR">
              <a:solidFill>
                <a:schemeClr val="bg1"/>
              </a:solidFill>
            </a:endParaRPr>
          </a:p>
        </p:txBody>
      </p:sp>
      <p:sp>
        <p:nvSpPr>
          <p:cNvPr id="1048597" name="Title 4"/>
          <p:cNvSpPr>
            <a:spLocks noGrp="1"/>
          </p:cNvSpPr>
          <p:nvPr>
            <p:ph type="title"/>
          </p:nvPr>
        </p:nvSpPr>
        <p:spPr>
          <a:xfrm>
            <a:off x="510914" y="0"/>
            <a:ext cx="10515600" cy="1157443"/>
          </a:xfrm>
        </p:spPr>
        <p:txBody>
          <a:bodyPr/>
          <a:p>
            <a:pPr algn="ctr"/>
            <a:r>
              <a:rPr dirty="0" lang="el-GR">
                <a:solidFill>
                  <a:srgbClr val="FF0000"/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Βασικές Πληροφορίες</a:t>
            </a:r>
            <a:endParaRPr dirty="0" lang="en-GR">
              <a:solidFill>
                <a:srgbClr val="FF0000"/>
              </a:solidFill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pic>
        <p:nvPicPr>
          <p:cNvPr id="2097163" name="Picture 8" descr="A collage of a city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0" y="5276539"/>
            <a:ext cx="4892824" cy="1604465"/>
          </a:xfrm>
          <a:prstGeom prst="rect"/>
        </p:spPr>
      </p:pic>
      <p:pic>
        <p:nvPicPr>
          <p:cNvPr id="2097164" name="Picture 10" descr="A city with a castle in the backgroun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4892824" y="5203684"/>
            <a:ext cx="5015674" cy="1677320"/>
          </a:xfrm>
          <a:prstGeom prst="rect"/>
        </p:spPr>
      </p:pic>
      <p:pic>
        <p:nvPicPr>
          <p:cNvPr id="2097165" name="Picture 12" descr="Charles Bridge with a stone walkway and a stone bridge with a stone bridge and a stone bridge with a stone bridge and a stone bridge with a stone bridge and a stone bridge with a stone bridge and  Description automatically generated with medium confidence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9908498" y="5203684"/>
            <a:ext cx="2283502" cy="1678018"/>
          </a:xfrm>
          <a:prstGeom prst="rect"/>
        </p:spPr>
      </p:pic>
      <p:pic>
        <p:nvPicPr>
          <p:cNvPr id="2097166" name="Picture 14" descr="A red white and blue flag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1519045" y="80852"/>
            <a:ext cx="1316766" cy="860680"/>
          </a:xfrm>
          <a:prstGeom prst="rect"/>
        </p:spPr>
      </p:pic>
      <p:pic>
        <p:nvPicPr>
          <p:cNvPr id="2097167" name="Picture 15" descr="A red blue yellow and white coat of arms with a lion and a bir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8883203" y="80852"/>
            <a:ext cx="1025295" cy="903863"/>
          </a:xfrm>
          <a:prstGeom prst="rect"/>
        </p:spPr>
      </p:pic>
      <p:graphicFrame>
        <p:nvGraphicFramePr>
          <p:cNvPr id="4194306" name="Content Placeholder 2"/>
          <p:cNvGraphicFramePr>
            <a:graphicFrameLocks/>
          </p:cNvGraphicFramePr>
          <p:nvPr/>
        </p:nvGraphicFramePr>
        <p:xfrm>
          <a:off x="510914" y="2022969"/>
          <a:ext cx="11361296" cy="373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6" descr="A tank driving down a street with people in the backgroun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844683" y="5338525"/>
            <a:ext cx="3347316" cy="1490246"/>
          </a:xfrm>
          <a:prstGeom prst="rect"/>
        </p:spPr>
      </p:pic>
      <p:pic>
        <p:nvPicPr>
          <p:cNvPr id="2097158" name="Picture 11" descr="A close-up of a painting of two people holding a book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6168330" y="5511800"/>
            <a:ext cx="2556933" cy="1316971"/>
          </a:xfrm>
          <a:prstGeom prst="rect"/>
        </p:spPr>
      </p:pic>
      <p:pic>
        <p:nvPicPr>
          <p:cNvPr id="2097159" name="Picture 3" descr="A group of people standing around a table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" y="5367866"/>
            <a:ext cx="2716390" cy="1490134"/>
          </a:xfrm>
          <a:prstGeom prst="rect"/>
        </p:spPr>
      </p:pic>
      <p:pic>
        <p:nvPicPr>
          <p:cNvPr id="2097160" name="Picture 7" descr="A black and white drawing of a city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2835811" y="5367867"/>
            <a:ext cx="3213099" cy="1490133"/>
          </a:xfrm>
          <a:prstGeom prst="rect"/>
        </p:spPr>
      </p:pic>
      <p:sp>
        <p:nvSpPr>
          <p:cNvPr id="1048592" name="Rectangle 6"/>
          <p:cNvSpPr/>
          <p:nvPr/>
        </p:nvSpPr>
        <p:spPr>
          <a:xfrm>
            <a:off x="0" y="971161"/>
            <a:ext cx="12192000" cy="1104979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R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149903" y="918697"/>
            <a:ext cx="11922177" cy="1957496"/>
          </a:xfrm>
        </p:spPr>
        <p:txBody>
          <a:bodyPr>
            <a:normAutofit/>
          </a:bodyPr>
          <a:p>
            <a:pPr algn="ctr" indent="0" marL="0">
              <a:buFont typeface="Arial" panose="020B0604020202020204" pitchFamily="34" charset="0"/>
              <a:buNone/>
            </a:pPr>
            <a:r>
              <a:rPr b="0" dirty="0" sz="2600" i="0" lang="el-GR" strike="noStrike" u="none">
                <a:solidFill>
                  <a:schemeClr val="bg1"/>
                </a:solidFill>
                <a:effectLst/>
              </a:rPr>
              <a:t>Η </a:t>
            </a:r>
            <a:r>
              <a:rPr b="1" dirty="0" sz="2600" i="0" lang="el-GR" strike="noStrike" u="none">
                <a:solidFill>
                  <a:schemeClr val="bg1"/>
                </a:solidFill>
                <a:effectLst/>
              </a:rPr>
              <a:t>Τσεχοσλοβακία</a:t>
            </a:r>
            <a:r>
              <a:rPr b="0" dirty="0" sz="2600" i="0" lang="el-GR" strike="noStrike" u="none">
                <a:solidFill>
                  <a:schemeClr val="bg1"/>
                </a:solidFill>
                <a:effectLst/>
              </a:rPr>
              <a:t> ήταν κράτος που </a:t>
            </a:r>
            <a:r>
              <a:rPr b="0" dirty="0" sz="2600" i="0" lang="el-GR" err="1" strike="noStrike" u="none">
                <a:solidFill>
                  <a:schemeClr val="bg1"/>
                </a:solidFill>
                <a:effectLst/>
              </a:rPr>
              <a:t>περιελάμβανε</a:t>
            </a:r>
            <a:r>
              <a:rPr b="0" dirty="0" sz="2600" i="0" lang="el-GR" strike="noStrike" u="none">
                <a:solidFill>
                  <a:schemeClr val="bg1"/>
                </a:solidFill>
                <a:effectLst/>
              </a:rPr>
              <a:t> τα σημερινά κράτη της Τσεχίας και της Σλοβακίας. Πριν από τον Β’ Παγκόσμιο πόλεμο, συμπεριελάμβανε και ένα κομμάτι της σημερινής Ουκρανίας. </a:t>
            </a:r>
            <a:endParaRPr dirty="0" sz="2600" i="1" lang="en-GR">
              <a:solidFill>
                <a:schemeClr val="bg1"/>
              </a:solidFill>
            </a:endParaRPr>
          </a:p>
        </p:txBody>
      </p:sp>
      <p:sp>
        <p:nvSpPr>
          <p:cNvPr id="1048594" name="Title 4"/>
          <p:cNvSpPr>
            <a:spLocks noGrp="1"/>
          </p:cNvSpPr>
          <p:nvPr>
            <p:ph type="title"/>
          </p:nvPr>
        </p:nvSpPr>
        <p:spPr>
          <a:xfrm>
            <a:off x="510914" y="0"/>
            <a:ext cx="10515600" cy="1157443"/>
          </a:xfrm>
        </p:spPr>
        <p:txBody>
          <a:bodyPr/>
          <a:p>
            <a:pPr algn="ctr"/>
            <a:r>
              <a:rPr dirty="0" lang="el-GR">
                <a:solidFill>
                  <a:srgbClr val="FF0000"/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Ιστορία</a:t>
            </a:r>
            <a:endParaRPr dirty="0" lang="en-GR">
              <a:solidFill>
                <a:srgbClr val="FF0000"/>
              </a:solidFill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pic>
        <p:nvPicPr>
          <p:cNvPr id="2097161" name="Picture 14" descr="A red white and blue flag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1519045" y="80852"/>
            <a:ext cx="1316766" cy="860680"/>
          </a:xfrm>
          <a:prstGeom prst="rect"/>
        </p:spPr>
      </p:pic>
      <p:pic>
        <p:nvPicPr>
          <p:cNvPr id="2097162" name="Picture 15" descr="A red blue yellow and white coat of arms with a lion and a bir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11"/>
          <a:stretch>
            <a:fillRect/>
          </a:stretch>
        </p:blipFill>
        <p:spPr>
          <a:xfrm>
            <a:off x="8883203" y="80852"/>
            <a:ext cx="1025295" cy="903863"/>
          </a:xfrm>
          <a:prstGeom prst="rect"/>
        </p:spPr>
      </p:pic>
      <p:graphicFrame>
        <p:nvGraphicFramePr>
          <p:cNvPr id="4194305" name="Content Placeholder 2"/>
          <p:cNvGraphicFramePr>
            <a:graphicFrameLocks/>
          </p:cNvGraphicFramePr>
          <p:nvPr/>
        </p:nvGraphicFramePr>
        <p:xfrm>
          <a:off x="510914" y="2113263"/>
          <a:ext cx="11361296" cy="373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8" descr="A map of europe with red country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4871803" y="4280"/>
            <a:ext cx="7320197" cy="6888415"/>
          </a:xfrm>
          <a:prstGeom prst="rect"/>
        </p:spPr>
      </p:pic>
      <p:sp>
        <p:nvSpPr>
          <p:cNvPr id="1048590" name="Rectangle 6"/>
          <p:cNvSpPr/>
          <p:nvPr/>
        </p:nvSpPr>
        <p:spPr>
          <a:xfrm>
            <a:off x="-1" y="-2670"/>
            <a:ext cx="4871802" cy="6888414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R"/>
          </a:p>
        </p:txBody>
      </p:sp>
      <p:pic>
        <p:nvPicPr>
          <p:cNvPr id="2097155" name="Picture 14" descr="A red white and blue flag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88948" y="260653"/>
            <a:ext cx="1316766" cy="860680"/>
          </a:xfrm>
          <a:prstGeom prst="rect"/>
        </p:spPr>
      </p:pic>
      <p:pic>
        <p:nvPicPr>
          <p:cNvPr id="2097156" name="Picture 20" descr="A red push pin with a black background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 flipH="1">
            <a:off x="8048943" y="2597587"/>
            <a:ext cx="1582020" cy="1701800"/>
          </a:xfrm>
          <a:prstGeom prst="rect"/>
        </p:spPr>
      </p:pic>
      <p:sp>
        <p:nvSpPr>
          <p:cNvPr id="1048591" name="Title 4"/>
          <p:cNvSpPr>
            <a:spLocks noGrp="1"/>
          </p:cNvSpPr>
          <p:nvPr>
            <p:ph type="title"/>
          </p:nvPr>
        </p:nvSpPr>
        <p:spPr>
          <a:xfrm>
            <a:off x="1694663" y="384336"/>
            <a:ext cx="4016116" cy="736997"/>
          </a:xfrm>
        </p:spPr>
        <p:txBody>
          <a:bodyPr>
            <a:normAutofit fontScale="90000"/>
          </a:bodyPr>
          <a:p>
            <a:r>
              <a:rPr dirty="0" lang="el-GR">
                <a:solidFill>
                  <a:srgbClr val="002060"/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Γεωγραφική θέση</a:t>
            </a:r>
            <a:endParaRPr dirty="0" lang="en-GR">
              <a:solidFill>
                <a:srgbClr val="002060"/>
              </a:solidFill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graphicFrame>
        <p:nvGraphicFramePr>
          <p:cNvPr id="4194304" name="Content Placeholder 2"/>
          <p:cNvGraphicFramePr>
            <a:graphicFrameLocks/>
          </p:cNvGraphicFramePr>
          <p:nvPr/>
        </p:nvGraphicFramePr>
        <p:xfrm>
          <a:off x="188948" y="1866016"/>
          <a:ext cx="4493905" cy="460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6" name="Rectangle 19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7" name="Title 4"/>
          <p:cNvSpPr>
            <a:spLocks noGrp="1"/>
          </p:cNvSpPr>
          <p:nvPr>
            <p:ph type="title"/>
          </p:nvPr>
        </p:nvSpPr>
        <p:spPr>
          <a:xfrm>
            <a:off x="450784" y="586454"/>
            <a:ext cx="4368602" cy="1956841"/>
          </a:xfrm>
        </p:spPr>
        <p:txBody>
          <a:bodyPr anchor="b" bIns="45720" lIns="91440" rIns="91440" rtlCol="0" tIns="45720" vert="horz">
            <a:normAutofit/>
          </a:bodyPr>
          <a:p>
            <a:r>
              <a:rPr dirty="0" sz="5400" lang="en-US" err="1"/>
              <a:t>Πάμε</a:t>
            </a:r>
            <a:r>
              <a:rPr dirty="0" sz="5400" lang="en-US"/>
              <a:t> </a:t>
            </a:r>
            <a:r>
              <a:rPr dirty="0" sz="5400" lang="en-US" err="1"/>
              <a:t>Πράγ</a:t>
            </a:r>
            <a:r>
              <a:rPr dirty="0" sz="5400" lang="en-US"/>
              <a:t>α!</a:t>
            </a:r>
          </a:p>
        </p:txBody>
      </p:sp>
      <p:sp>
        <p:nvSpPr>
          <p:cNvPr id="1048588" name="sketchy line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9" name="TextBox 2"/>
          <p:cNvSpPr txBox="1"/>
          <p:nvPr/>
        </p:nvSpPr>
        <p:spPr>
          <a:xfrm>
            <a:off x="77586" y="2899719"/>
            <a:ext cx="5891037" cy="3854386"/>
          </a:xfrm>
          <a:prstGeom prst="rect"/>
        </p:spPr>
        <p:txBody>
          <a:bodyPr bIns="45720" lIns="91440" rIns="91440" rtlCol="0" tIns="45720" vert="horz">
            <a:noAutofit/>
          </a:bodyPr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b="0" dirty="0" sz="2000" i="0" lang="en-US" err="1" strike="noStrike" u="none">
                <a:effectLst/>
              </a:rPr>
              <a:t>Η</a:t>
            </a:r>
            <a:r>
              <a:rPr b="0" dirty="0" sz="2000" i="0" lang="en-US" strike="noStrike" u="none">
                <a:effectLst/>
              </a:rPr>
              <a:t> </a:t>
            </a:r>
            <a:r>
              <a:rPr b="1" dirty="0" sz="2000" i="0" lang="en-US" err="1" strike="noStrike" u="none">
                <a:effectLst/>
              </a:rPr>
              <a:t>Πράγ</a:t>
            </a:r>
            <a:r>
              <a:rPr b="1" dirty="0" sz="2000" i="0" lang="en-US" strike="noStrike" u="none">
                <a:effectLst/>
              </a:rPr>
              <a:t>α</a:t>
            </a:r>
            <a:r>
              <a:rPr b="0" dirty="0" sz="2000" i="0" lang="en-US" strike="noStrike" u="none">
                <a:effectLst/>
              </a:rPr>
              <a:t> </a:t>
            </a:r>
            <a:r>
              <a:rPr b="0" dirty="0" sz="2000" i="0" lang="en-US" err="1" strike="noStrike" u="none">
                <a:effectLst/>
              </a:rPr>
              <a:t>είν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ι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η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ρωτεύουσ</a:t>
            </a:r>
            <a:r>
              <a:rPr b="0" dirty="0" sz="2000" i="0" lang="en-US" strike="noStrike" u="none">
                <a:effectLst/>
              </a:rPr>
              <a:t>α </a:t>
            </a:r>
            <a:r>
              <a:rPr b="0" dirty="0" sz="2000" i="0" lang="en-US" err="1" strike="noStrike" u="none">
                <a:effectLst/>
              </a:rPr>
              <a:t>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ι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μεγ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λύτερη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όλη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της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Τσεχί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ς</a:t>
            </a:r>
            <a:r>
              <a:rPr b="0" dirty="0" sz="2000" i="0" lang="en-US" strike="noStrike" u="none">
                <a:effectLst/>
              </a:rPr>
              <a:t>. </a:t>
            </a:r>
            <a:r>
              <a:rPr b="0" dirty="0" sz="2000" i="0" lang="en-US" err="1" strike="noStrike" u="none">
                <a:effectLst/>
              </a:rPr>
              <a:t>Χτισμένη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στον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οτ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μό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Μολδά</a:t>
            </a:r>
            <a:r>
              <a:rPr b="0" dirty="0" sz="2000" i="0" lang="en-US" strike="noStrike" u="none">
                <a:effectLst/>
              </a:rPr>
              <a:t>βα, </a:t>
            </a:r>
            <a:r>
              <a:rPr b="0" dirty="0" sz="2000" i="0" lang="en-US" err="1" strike="noStrike" u="none">
                <a:effectLst/>
              </a:rPr>
              <a:t>στην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κεντρική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Βοημ</a:t>
            </a:r>
            <a:r>
              <a:rPr dirty="0" sz="2000" lang="en-US" err="1"/>
              <a:t>ί</a:t>
            </a:r>
            <a:r>
              <a:rPr dirty="0" sz="2000" lang="en-US"/>
              <a:t>α</a:t>
            </a:r>
            <a:r>
              <a:rPr b="0" dirty="0" sz="2000" i="0" lang="en-US" strike="noStrike" u="none">
                <a:effectLst/>
              </a:rPr>
              <a:t>, </a:t>
            </a:r>
            <a:r>
              <a:rPr b="0" dirty="0" sz="2000" i="0" lang="en-US" err="1" strike="noStrike" u="none">
                <a:effectLst/>
              </a:rPr>
              <a:t>έχει</a:t>
            </a:r>
            <a:r>
              <a:rPr b="0" dirty="0" sz="2000" i="0" lang="en-US" strike="noStrike" u="none">
                <a:effectLst/>
              </a:rPr>
              <a:t> 1,309 </a:t>
            </a:r>
            <a:r>
              <a:rPr b="0" dirty="0" sz="2000" i="0" lang="en-US" err="1" strike="noStrike" u="none">
                <a:effectLst/>
              </a:rPr>
              <a:t>εκ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τομμύρι</a:t>
            </a:r>
            <a:r>
              <a:rPr b="0" dirty="0" sz="2000" i="0" lang="en-US" strike="noStrike" u="none">
                <a:effectLst/>
              </a:rPr>
              <a:t>α. </a:t>
            </a:r>
            <a:r>
              <a:rPr b="0" dirty="0" sz="2000" i="0" lang="en-US" err="1" strike="noStrike" u="none">
                <a:effectLst/>
              </a:rPr>
              <a:t>Α</a:t>
            </a:r>
            <a:r>
              <a:rPr b="0" dirty="0" sz="2000" i="0" lang="en-US" strike="noStrike" u="none">
                <a:effectLst/>
              </a:rPr>
              <a:t>π</a:t>
            </a:r>
            <a:r>
              <a:rPr b="0" dirty="0" sz="2000" i="0" lang="en-US" err="1" strike="noStrike" u="none">
                <a:effectLst/>
              </a:rPr>
              <a:t>οκ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λείτ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ι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ε</a:t>
            </a:r>
            <a:r>
              <a:rPr b="0" dirty="0" sz="2000" i="0" lang="en-US" strike="noStrike" u="none">
                <a:effectLst/>
              </a:rPr>
              <a:t>π</a:t>
            </a:r>
            <a:r>
              <a:rPr b="0" dirty="0" sz="2000" i="0" lang="en-US" err="1" strike="noStrike" u="none">
                <a:effectLst/>
              </a:rPr>
              <a:t>ίσης</a:t>
            </a:r>
            <a:r>
              <a:rPr b="0" dirty="0" sz="2000" i="0" lang="en-US" strike="noStrike" u="none">
                <a:effectLst/>
              </a:rPr>
              <a:t> «</a:t>
            </a:r>
            <a:r>
              <a:rPr b="0" dirty="0" sz="2000" i="0" lang="en-US" err="1" strike="noStrike" u="none">
                <a:effectLst/>
              </a:rPr>
              <a:t>η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χρυσή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όλη</a:t>
            </a:r>
            <a:r>
              <a:rPr b="0" dirty="0" sz="2000" i="0" lang="en-US" strike="noStrike" u="none">
                <a:effectLst/>
              </a:rPr>
              <a:t>» </a:t>
            </a:r>
            <a:r>
              <a:rPr b="0" dirty="0" sz="2000" i="0" lang="en-US" err="1" strike="noStrike" u="none">
                <a:effectLst/>
              </a:rPr>
              <a:t>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ι</a:t>
            </a:r>
            <a:r>
              <a:rPr b="0" dirty="0" sz="2000" i="0" lang="en-US" strike="noStrike" u="none">
                <a:effectLst/>
              </a:rPr>
              <a:t> «</a:t>
            </a:r>
            <a:r>
              <a:rPr b="0" dirty="0" sz="2000" i="0" lang="en-US" err="1" strike="noStrike" u="none">
                <a:effectLst/>
              </a:rPr>
              <a:t>μητέρ</a:t>
            </a:r>
            <a:r>
              <a:rPr b="0" dirty="0" sz="2000" i="0" lang="en-US" strike="noStrike" u="none">
                <a:effectLst/>
              </a:rPr>
              <a:t>α </a:t>
            </a:r>
            <a:r>
              <a:rPr b="0" dirty="0" sz="2000" i="0" lang="en-US" err="1" strike="noStrike" u="none">
                <a:effectLst/>
              </a:rPr>
              <a:t>των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όλεων</a:t>
            </a:r>
            <a:r>
              <a:rPr b="0" dirty="0" sz="2000" i="0" lang="en-US" strike="noStrike" u="none">
                <a:effectLst/>
              </a:rPr>
              <a:t>». </a:t>
            </a:r>
            <a:r>
              <a:rPr b="0" dirty="0" sz="2000" i="0" lang="en-US" err="1" strike="noStrike" u="none">
                <a:effectLst/>
              </a:rPr>
              <a:t>Α</a:t>
            </a:r>
            <a:r>
              <a:rPr b="0" dirty="0" sz="2000" i="0" lang="en-US" strike="noStrike" u="none">
                <a:effectLst/>
              </a:rPr>
              <a:t>π</a:t>
            </a:r>
            <a:r>
              <a:rPr b="0" dirty="0" sz="2000" i="0" lang="en-US" err="1" strike="noStrike" u="none">
                <a:effectLst/>
              </a:rPr>
              <a:t>ό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το</a:t>
            </a:r>
            <a:r>
              <a:rPr b="0" dirty="0" sz="2000" i="0" lang="en-US" strike="noStrike" u="none">
                <a:effectLst/>
              </a:rPr>
              <a:t> 1992, </a:t>
            </a:r>
            <a:r>
              <a:rPr b="0" dirty="0" sz="2000" i="0" lang="en-US" err="1" strike="noStrike" u="none">
                <a:effectLst/>
              </a:rPr>
              <a:t>το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ιστορικό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κέντρο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της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Πράγ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ς</a:t>
            </a:r>
            <a:r>
              <a:rPr b="0" dirty="0" sz="2000" i="0" lang="en-US" strike="noStrike" u="none">
                <a:effectLst/>
              </a:rPr>
              <a:t> α</a:t>
            </a:r>
            <a:r>
              <a:rPr b="0" dirty="0" sz="2000" i="0" lang="en-US" err="1" strike="noStrike" u="none">
                <a:effectLst/>
              </a:rPr>
              <a:t>νήκει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στον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τάλογο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μνημείων</a:t>
            </a:r>
            <a:r>
              <a:rPr b="0" dirty="0" sz="2000" i="0" lang="en-US" strike="noStrike" u="none">
                <a:effectLst/>
              </a:rPr>
              <a:t> πα</a:t>
            </a:r>
            <a:r>
              <a:rPr b="0" dirty="0" sz="2000" i="0" lang="en-US" err="1" strike="noStrike" u="none">
                <a:effectLst/>
              </a:rPr>
              <a:t>γκόσμι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κληρονομιάς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της</a:t>
            </a:r>
            <a:r>
              <a:rPr b="0" dirty="0" sz="2000" i="0" lang="en-US" strike="noStrike" u="none">
                <a:effectLst/>
              </a:rPr>
              <a:t> UNESCO.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b="0" dirty="0" sz="2000" i="0" lang="en-US" err="1" strike="noStrike" u="none">
                <a:effectLst/>
              </a:rPr>
              <a:t>Η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1" dirty="0" sz="2000" i="0" lang="en-US" err="1" strike="noStrike" u="none">
                <a:effectLst/>
              </a:rPr>
              <a:t>Πράγ</a:t>
            </a:r>
            <a:r>
              <a:rPr b="1" dirty="0" sz="2000" i="0" lang="en-US" strike="noStrike" u="none">
                <a:effectLst/>
              </a:rPr>
              <a:t>α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ήτ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ν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μι</a:t>
            </a:r>
            <a:r>
              <a:rPr b="0" dirty="0" sz="2000" i="0" lang="en-US" strike="noStrike" u="none">
                <a:effectLst/>
              </a:rPr>
              <a:t>α απ</a:t>
            </a:r>
            <a:r>
              <a:rPr b="0" dirty="0" sz="2000" i="0" lang="en-US" err="1" strike="noStrike" u="none">
                <a:effectLst/>
              </a:rPr>
              <a:t>ό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τις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λίγες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ευρω</a:t>
            </a:r>
            <a:r>
              <a:rPr b="0" dirty="0" sz="2000" i="0" lang="en-US" strike="noStrike" u="none">
                <a:effectLst/>
              </a:rPr>
              <a:t>πα</a:t>
            </a:r>
            <a:r>
              <a:rPr b="0" dirty="0" sz="2000" i="0" lang="en-US" err="1" strike="noStrike" u="none">
                <a:effectLst/>
              </a:rPr>
              <a:t>ϊκές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όλεις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ου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έμειν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ν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άθικτες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τά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τη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διάρκει</a:t>
            </a:r>
            <a:r>
              <a:rPr b="0" dirty="0" sz="2000" i="0" lang="en-US" strike="noStrike" u="none">
                <a:effectLst/>
              </a:rPr>
              <a:t>α </a:t>
            </a:r>
            <a:r>
              <a:rPr b="0" dirty="0" sz="2000" i="0" lang="en-US" err="1" strike="noStrike" u="none">
                <a:effectLst/>
              </a:rPr>
              <a:t>των</a:t>
            </a:r>
            <a:r>
              <a:rPr b="0" dirty="0" sz="2000" i="0" lang="en-US" strike="noStrike" u="none">
                <a:effectLst/>
              </a:rPr>
              <a:t> πα</a:t>
            </a:r>
            <a:r>
              <a:rPr b="0" dirty="0" sz="2000" i="0" lang="en-US" err="1" strike="noStrike" u="none">
                <a:effectLst/>
              </a:rPr>
              <a:t>γκόσμιων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ολέμων</a:t>
            </a:r>
            <a:r>
              <a:rPr b="0" dirty="0" sz="2000" i="0" lang="en-US" strike="noStrike" u="none">
                <a:effectLst/>
              </a:rPr>
              <a:t>. </a:t>
            </a:r>
            <a:r>
              <a:rPr b="0" dirty="0" sz="2000" i="0" lang="en-US" err="1" strike="noStrike" u="none">
                <a:effectLst/>
              </a:rPr>
              <a:t>Υ</a:t>
            </a:r>
            <a:r>
              <a:rPr b="0" dirty="0" sz="2000" i="0" lang="en-US" strike="noStrike" u="none">
                <a:effectLst/>
              </a:rPr>
              <a:t>π</a:t>
            </a:r>
            <a:r>
              <a:rPr b="0" dirty="0" sz="2000" i="0" lang="en-US" err="1" strike="noStrike" u="none">
                <a:effectLst/>
              </a:rPr>
              <a:t>άρχουν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ολλά</a:t>
            </a:r>
            <a:r>
              <a:rPr b="0" dirty="0" sz="2000" i="0" lang="en-US" strike="noStrike" u="none">
                <a:effectLst/>
              </a:rPr>
              <a:t> πα</a:t>
            </a:r>
            <a:r>
              <a:rPr b="0" dirty="0" sz="2000" i="0" lang="en-US" err="1" strike="noStrike" u="none">
                <a:effectLst/>
              </a:rPr>
              <a:t>λ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ιά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κτήρι</a:t>
            </a:r>
            <a:r>
              <a:rPr b="0" dirty="0" sz="2000" i="0" lang="en-US" strike="noStrike" u="none">
                <a:effectLst/>
              </a:rPr>
              <a:t>α </a:t>
            </a:r>
            <a:r>
              <a:rPr b="0" dirty="0" sz="2000" i="0" lang="en-US" err="1" strike="noStrike" u="none">
                <a:effectLst/>
              </a:rPr>
              <a:t>με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όμορφες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τοιχογρ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φίες</a:t>
            </a:r>
            <a:r>
              <a:rPr b="0" dirty="0" sz="2000" i="0" lang="en-US" strike="noStrike" u="none">
                <a:effectLst/>
              </a:rPr>
              <a:t>. </a:t>
            </a:r>
            <a:r>
              <a:rPr b="0" dirty="0" sz="2000" i="0" lang="en-US" err="1" strike="noStrike" u="none">
                <a:effectLst/>
              </a:rPr>
              <a:t>Περιέχει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μι</a:t>
            </a:r>
            <a:r>
              <a:rPr b="0" dirty="0" sz="2000" i="0" lang="en-US" strike="noStrike" u="none">
                <a:effectLst/>
              </a:rPr>
              <a:t>α απ</a:t>
            </a:r>
            <a:r>
              <a:rPr b="0" dirty="0" sz="2000" i="0" lang="en-US" err="1" strike="noStrike" u="none">
                <a:effectLst/>
              </a:rPr>
              <a:t>ό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ιο</a:t>
            </a:r>
            <a:r>
              <a:rPr b="0" dirty="0" sz="2000" i="0" lang="en-US" strike="noStrike" u="none">
                <a:effectLst/>
              </a:rPr>
              <a:t> πα</a:t>
            </a:r>
            <a:r>
              <a:rPr b="0" dirty="0" sz="2000" i="0" lang="en-US" err="1" strike="noStrike" u="none">
                <a:effectLst/>
              </a:rPr>
              <a:t>λιές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συλλογές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της</a:t>
            </a:r>
            <a:r>
              <a:rPr b="0" dirty="0" sz="2000" i="0" lang="en-US" strike="noStrike" u="none">
                <a:effectLst/>
              </a:rPr>
              <a:t> α</a:t>
            </a:r>
            <a:r>
              <a:rPr b="0" dirty="0" sz="2000" i="0" lang="en-US" err="1" strike="noStrike" u="none">
                <a:effectLst/>
              </a:rPr>
              <a:t>ρχιτεκτονικής</a:t>
            </a:r>
            <a:r>
              <a:rPr b="0" dirty="0" sz="2000" i="0" lang="en-US" strike="noStrike" u="none">
                <a:effectLst/>
              </a:rPr>
              <a:t> πα</a:t>
            </a:r>
            <a:r>
              <a:rPr b="0" dirty="0" sz="2000" i="0" lang="en-US" err="1" strike="noStrike" u="none">
                <a:effectLst/>
              </a:rPr>
              <a:t>γκοσμίως</a:t>
            </a:r>
            <a:r>
              <a:rPr b="0" dirty="0" sz="2000" i="0" lang="en-US" strike="noStrike" u="none">
                <a:effectLst/>
              </a:rPr>
              <a:t> </a:t>
            </a:r>
            <a:r>
              <a:rPr b="0" dirty="0" sz="2000" i="0" lang="en-US" err="1" strike="noStrike" u="none">
                <a:effectLst/>
              </a:rPr>
              <a:t>κ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ι</a:t>
            </a:r>
            <a:r>
              <a:rPr b="0" dirty="0" sz="2000" i="0" lang="en-US" strike="noStrike" u="none">
                <a:effectLst/>
              </a:rPr>
              <a:t> π</a:t>
            </a:r>
            <a:r>
              <a:rPr b="0" dirty="0" sz="2000" i="0" lang="en-US" err="1" strike="noStrike" u="none">
                <a:effectLst/>
              </a:rPr>
              <a:t>ολλά</a:t>
            </a:r>
            <a:r>
              <a:rPr b="0" dirty="0" sz="2000" i="0" lang="en-US" strike="noStrike" u="none">
                <a:effectLst/>
              </a:rPr>
              <a:t> α</a:t>
            </a:r>
            <a:r>
              <a:rPr b="0" dirty="0" sz="2000" i="0" lang="en-US" err="1" strike="noStrike" u="none">
                <a:effectLst/>
              </a:rPr>
              <a:t>ξιοθέ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2000" i="0" lang="en-US" err="1" strike="noStrike" u="none">
                <a:effectLst/>
              </a:rPr>
              <a:t>τ</a:t>
            </a:r>
            <a:r>
              <a:rPr b="0" dirty="0" sz="2000" i="0" lang="en-US" strike="noStrike" u="none">
                <a:effectLst/>
              </a:rPr>
              <a:t>α</a:t>
            </a:r>
            <a:r>
              <a:rPr b="0" dirty="0" sz="1900" i="0" lang="en-US" strike="noStrike" u="none">
                <a:effectLst/>
              </a:rPr>
              <a:t>.</a:t>
            </a:r>
            <a:endParaRPr dirty="0" sz="1900" lang="en-US"/>
          </a:p>
        </p:txBody>
      </p:sp>
      <p:pic>
        <p:nvPicPr>
          <p:cNvPr id="2097152" name="Picture 5" descr="A collage of different buildings  Description automatically generated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2122" r="21176"/>
          <a:stretch>
            <a:fillRect/>
          </a:stretch>
        </p:blipFill>
        <p:spPr>
          <a:xfrm>
            <a:off x="5970149" y="10"/>
            <a:ext cx="6220328" cy="6857990"/>
          </a:xfrm>
          <a:custGeom>
            <a:av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097153" name="Picture 3" descr="A white airplane with a dotted trail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3230919" y="103895"/>
            <a:ext cx="2815290" cy="291982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Macintosh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Viveta</dc:creator>
  <cp:lastModifiedBy>Viveta</cp:lastModifiedBy>
  <dcterms:created xsi:type="dcterms:W3CDTF">2023-11-06T03:02:44Z</dcterms:created>
  <dcterms:modified xsi:type="dcterms:W3CDTF">2023-11-10T13:27:22Z</dcterms:modified>
</cp:coreProperties>
</file>