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74DAC-DF3D-4743-B378-4DF17BCC483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712AC0-2890-4DBD-8EB0-04B38FF1BDEC}">
      <dgm:prSet/>
      <dgm:spPr/>
      <dgm:t>
        <a:bodyPr/>
        <a:lstStyle/>
        <a:p>
          <a:r>
            <a:rPr lang="en-US" b="0" i="0" dirty="0"/>
            <a:t>1. </a:t>
          </a:r>
          <a:r>
            <a:rPr lang="en-US" b="0" i="0" dirty="0" err="1"/>
            <a:t>Β</a:t>
          </a:r>
          <a:r>
            <a:rPr lang="en-US" b="0" i="0" dirty="0"/>
            <a:t>α</a:t>
          </a:r>
          <a:r>
            <a:rPr lang="en-US" b="0" i="0" dirty="0" err="1"/>
            <a:t>σιλική</a:t>
          </a:r>
          <a:r>
            <a:rPr lang="en-US" b="0" i="0" dirty="0"/>
            <a:t> </a:t>
          </a:r>
          <a:r>
            <a:rPr lang="en-US" b="0" i="0" dirty="0" err="1"/>
            <a:t>του</a:t>
          </a:r>
          <a:r>
            <a:rPr lang="en-US" b="0" i="0" dirty="0"/>
            <a:t> </a:t>
          </a:r>
          <a:r>
            <a:rPr lang="en-US" b="0" i="0" dirty="0" err="1"/>
            <a:t>Αγίου</a:t>
          </a:r>
          <a:r>
            <a:rPr lang="en-US" b="0" i="0" dirty="0"/>
            <a:t> </a:t>
          </a:r>
          <a:r>
            <a:rPr lang="en-US" b="0" i="0" dirty="0" err="1"/>
            <a:t>Αντωνίου</a:t>
          </a:r>
          <a:r>
            <a:rPr lang="en-US" b="0" i="0" dirty="0"/>
            <a:t> (Basilica di Sant'Antonio di Padova)</a:t>
          </a:r>
          <a:endParaRPr lang="en-US" dirty="0"/>
        </a:p>
      </dgm:t>
    </dgm:pt>
    <dgm:pt modelId="{501662A9-91AF-4D6D-9D0F-19E36D87B0B1}" type="parTrans" cxnId="{FAC4763E-B446-46A2-ABE9-EF5C422B9146}">
      <dgm:prSet/>
      <dgm:spPr/>
      <dgm:t>
        <a:bodyPr/>
        <a:lstStyle/>
        <a:p>
          <a:endParaRPr lang="en-US"/>
        </a:p>
      </dgm:t>
    </dgm:pt>
    <dgm:pt modelId="{79E291B2-EC3B-4256-98B8-35869AAC05D9}" type="sibTrans" cxnId="{FAC4763E-B446-46A2-ABE9-EF5C422B9146}">
      <dgm:prSet/>
      <dgm:spPr/>
      <dgm:t>
        <a:bodyPr/>
        <a:lstStyle/>
        <a:p>
          <a:endParaRPr lang="en-US"/>
        </a:p>
      </dgm:t>
    </dgm:pt>
    <dgm:pt modelId="{3DBA8D83-B1FE-4499-AB30-906989A84996}">
      <dgm:prSet/>
      <dgm:spPr/>
      <dgm:t>
        <a:bodyPr/>
        <a:lstStyle/>
        <a:p>
          <a:r>
            <a:rPr lang="en-US" b="0" i="0"/>
            <a:t>2. Prato della Valle - Μια από τις μεγαλύτερες πλατείες της Ευρώπης</a:t>
          </a:r>
          <a:endParaRPr lang="en-US"/>
        </a:p>
      </dgm:t>
    </dgm:pt>
    <dgm:pt modelId="{089DEA52-AAE0-4757-AD34-DCFE3F59AF19}" type="parTrans" cxnId="{18EF279B-8D16-414A-9018-19AB4C65B899}">
      <dgm:prSet/>
      <dgm:spPr/>
      <dgm:t>
        <a:bodyPr/>
        <a:lstStyle/>
        <a:p>
          <a:endParaRPr lang="en-US"/>
        </a:p>
      </dgm:t>
    </dgm:pt>
    <dgm:pt modelId="{1C57F89F-E401-416E-8E09-BD51498B1A83}" type="sibTrans" cxnId="{18EF279B-8D16-414A-9018-19AB4C65B899}">
      <dgm:prSet/>
      <dgm:spPr/>
      <dgm:t>
        <a:bodyPr/>
        <a:lstStyle/>
        <a:p>
          <a:endParaRPr lang="en-US"/>
        </a:p>
      </dgm:t>
    </dgm:pt>
    <dgm:pt modelId="{4274E4B5-D4C9-4BB2-875C-F0A0F9E558D2}">
      <dgm:prSet/>
      <dgm:spPr/>
      <dgm:t>
        <a:bodyPr/>
        <a:lstStyle/>
        <a:p>
          <a:r>
            <a:rPr lang="en-US" b="0" i="0"/>
            <a:t>3. Cappella degli Scrovegni - Με τις εκπληκτικές τοιχογραφίες του Giotto</a:t>
          </a:r>
          <a:endParaRPr lang="en-US"/>
        </a:p>
      </dgm:t>
    </dgm:pt>
    <dgm:pt modelId="{0C2B6F57-DA2A-4E11-8D09-82FA7A5CC5D5}" type="parTrans" cxnId="{18FF90DE-8242-4F5B-A0FE-CC4D8F01B2AC}">
      <dgm:prSet/>
      <dgm:spPr/>
      <dgm:t>
        <a:bodyPr/>
        <a:lstStyle/>
        <a:p>
          <a:endParaRPr lang="en-US"/>
        </a:p>
      </dgm:t>
    </dgm:pt>
    <dgm:pt modelId="{189BB731-512D-4A0B-ABFC-7E18507E4209}" type="sibTrans" cxnId="{18FF90DE-8242-4F5B-A0FE-CC4D8F01B2AC}">
      <dgm:prSet/>
      <dgm:spPr/>
      <dgm:t>
        <a:bodyPr/>
        <a:lstStyle/>
        <a:p>
          <a:endParaRPr lang="en-US"/>
        </a:p>
      </dgm:t>
    </dgm:pt>
    <dgm:pt modelId="{1D248941-146D-40D1-9FED-979AC737AEAC}">
      <dgm:prSet/>
      <dgm:spPr/>
      <dgm:t>
        <a:bodyPr/>
        <a:lstStyle/>
        <a:p>
          <a:r>
            <a:rPr lang="en-US" b="0" i="0"/>
            <a:t>4. Πανεπιστήμιο της Πάντοβας - Ένα από τα παλαιότερα πανεπιστήμια στον κόσμο</a:t>
          </a:r>
          <a:endParaRPr lang="en-US"/>
        </a:p>
      </dgm:t>
    </dgm:pt>
    <dgm:pt modelId="{FF2C0FDB-8EE4-4B2A-8779-1A59CDF4F543}" type="parTrans" cxnId="{CC131C31-4DB7-4168-BFC4-B5E6DD7D892E}">
      <dgm:prSet/>
      <dgm:spPr/>
      <dgm:t>
        <a:bodyPr/>
        <a:lstStyle/>
        <a:p>
          <a:endParaRPr lang="en-US"/>
        </a:p>
      </dgm:t>
    </dgm:pt>
    <dgm:pt modelId="{B875AE88-D4D6-4D88-A52F-7F9B75920A0C}" type="sibTrans" cxnId="{CC131C31-4DB7-4168-BFC4-B5E6DD7D892E}">
      <dgm:prSet/>
      <dgm:spPr/>
      <dgm:t>
        <a:bodyPr/>
        <a:lstStyle/>
        <a:p>
          <a:endParaRPr lang="en-US"/>
        </a:p>
      </dgm:t>
    </dgm:pt>
    <dgm:pt modelId="{0FA3C1DA-DDB1-4094-8B6B-9A41172786B5}">
      <dgm:prSet/>
      <dgm:spPr/>
      <dgm:t>
        <a:bodyPr/>
        <a:lstStyle/>
        <a:p>
          <a:r>
            <a:rPr lang="en-US" b="0" i="0"/>
            <a:t>5. Palazzo della Ragione - Μνημειώδες κτίριο με μεσαιωνική αρχιτεκτονική</a:t>
          </a:r>
          <a:endParaRPr lang="en-US"/>
        </a:p>
      </dgm:t>
    </dgm:pt>
    <dgm:pt modelId="{6742E63A-B059-4F92-AF50-88CEEF51ED32}" type="parTrans" cxnId="{4A019061-8921-433A-88B3-ACDAB4F414B7}">
      <dgm:prSet/>
      <dgm:spPr/>
      <dgm:t>
        <a:bodyPr/>
        <a:lstStyle/>
        <a:p>
          <a:endParaRPr lang="en-US"/>
        </a:p>
      </dgm:t>
    </dgm:pt>
    <dgm:pt modelId="{FD727332-C97B-4AC9-A413-7C45028E6232}" type="sibTrans" cxnId="{4A019061-8921-433A-88B3-ACDAB4F414B7}">
      <dgm:prSet/>
      <dgm:spPr/>
      <dgm:t>
        <a:bodyPr/>
        <a:lstStyle/>
        <a:p>
          <a:endParaRPr lang="en-US"/>
        </a:p>
      </dgm:t>
    </dgm:pt>
    <dgm:pt modelId="{3679E55C-A34B-A644-A094-0C28731EBAF5}" type="pres">
      <dgm:prSet presAssocID="{AF674DAC-DF3D-4743-B378-4DF17BCC483F}" presName="diagram" presStyleCnt="0">
        <dgm:presLayoutVars>
          <dgm:dir/>
          <dgm:resizeHandles val="exact"/>
        </dgm:presLayoutVars>
      </dgm:prSet>
      <dgm:spPr/>
    </dgm:pt>
    <dgm:pt modelId="{1A40BC3B-BFA0-8A4D-8F8B-75EA8C20C52C}" type="pres">
      <dgm:prSet presAssocID="{E7712AC0-2890-4DBD-8EB0-04B38FF1BDEC}" presName="node" presStyleLbl="node1" presStyleIdx="0" presStyleCnt="5">
        <dgm:presLayoutVars>
          <dgm:bulletEnabled val="1"/>
        </dgm:presLayoutVars>
      </dgm:prSet>
      <dgm:spPr/>
    </dgm:pt>
    <dgm:pt modelId="{96CD7B61-4FA3-F24D-A83F-C1A20533157A}" type="pres">
      <dgm:prSet presAssocID="{79E291B2-EC3B-4256-98B8-35869AAC05D9}" presName="sibTrans" presStyleCnt="0"/>
      <dgm:spPr/>
    </dgm:pt>
    <dgm:pt modelId="{E04CAF78-E4C1-334B-A69E-D330133C4B21}" type="pres">
      <dgm:prSet presAssocID="{3DBA8D83-B1FE-4499-AB30-906989A84996}" presName="node" presStyleLbl="node1" presStyleIdx="1" presStyleCnt="5">
        <dgm:presLayoutVars>
          <dgm:bulletEnabled val="1"/>
        </dgm:presLayoutVars>
      </dgm:prSet>
      <dgm:spPr/>
    </dgm:pt>
    <dgm:pt modelId="{663BE03E-9D8A-3547-BDEB-DC2A174B7BBB}" type="pres">
      <dgm:prSet presAssocID="{1C57F89F-E401-416E-8E09-BD51498B1A83}" presName="sibTrans" presStyleCnt="0"/>
      <dgm:spPr/>
    </dgm:pt>
    <dgm:pt modelId="{ACDED15A-FC40-4744-A04F-F25F95DB0C31}" type="pres">
      <dgm:prSet presAssocID="{4274E4B5-D4C9-4BB2-875C-F0A0F9E558D2}" presName="node" presStyleLbl="node1" presStyleIdx="2" presStyleCnt="5">
        <dgm:presLayoutVars>
          <dgm:bulletEnabled val="1"/>
        </dgm:presLayoutVars>
      </dgm:prSet>
      <dgm:spPr/>
    </dgm:pt>
    <dgm:pt modelId="{7D775171-7590-904E-8EA6-4C612E9F8ABB}" type="pres">
      <dgm:prSet presAssocID="{189BB731-512D-4A0B-ABFC-7E18507E4209}" presName="sibTrans" presStyleCnt="0"/>
      <dgm:spPr/>
    </dgm:pt>
    <dgm:pt modelId="{F01929D4-0509-3E4C-9D7B-04055788C8F2}" type="pres">
      <dgm:prSet presAssocID="{1D248941-146D-40D1-9FED-979AC737AEAC}" presName="node" presStyleLbl="node1" presStyleIdx="3" presStyleCnt="5">
        <dgm:presLayoutVars>
          <dgm:bulletEnabled val="1"/>
        </dgm:presLayoutVars>
      </dgm:prSet>
      <dgm:spPr/>
    </dgm:pt>
    <dgm:pt modelId="{C48C7F05-6C1A-804A-B95D-7BEF8C178CBE}" type="pres">
      <dgm:prSet presAssocID="{B875AE88-D4D6-4D88-A52F-7F9B75920A0C}" presName="sibTrans" presStyleCnt="0"/>
      <dgm:spPr/>
    </dgm:pt>
    <dgm:pt modelId="{2165469A-351C-DC4D-8534-C35D3D378AF9}" type="pres">
      <dgm:prSet presAssocID="{0FA3C1DA-DDB1-4094-8B6B-9A41172786B5}" presName="node" presStyleLbl="node1" presStyleIdx="4" presStyleCnt="5">
        <dgm:presLayoutVars>
          <dgm:bulletEnabled val="1"/>
        </dgm:presLayoutVars>
      </dgm:prSet>
      <dgm:spPr/>
    </dgm:pt>
  </dgm:ptLst>
  <dgm:cxnLst>
    <dgm:cxn modelId="{DCBB330A-B25C-5847-9028-12B86A5D4EA4}" type="presOf" srcId="{4274E4B5-D4C9-4BB2-875C-F0A0F9E558D2}" destId="{ACDED15A-FC40-4744-A04F-F25F95DB0C31}" srcOrd="0" destOrd="0" presId="urn:microsoft.com/office/officeart/2005/8/layout/default"/>
    <dgm:cxn modelId="{CC131C31-4DB7-4168-BFC4-B5E6DD7D892E}" srcId="{AF674DAC-DF3D-4743-B378-4DF17BCC483F}" destId="{1D248941-146D-40D1-9FED-979AC737AEAC}" srcOrd="3" destOrd="0" parTransId="{FF2C0FDB-8EE4-4B2A-8779-1A59CDF4F543}" sibTransId="{B875AE88-D4D6-4D88-A52F-7F9B75920A0C}"/>
    <dgm:cxn modelId="{FAC4763E-B446-46A2-ABE9-EF5C422B9146}" srcId="{AF674DAC-DF3D-4743-B378-4DF17BCC483F}" destId="{E7712AC0-2890-4DBD-8EB0-04B38FF1BDEC}" srcOrd="0" destOrd="0" parTransId="{501662A9-91AF-4D6D-9D0F-19E36D87B0B1}" sibTransId="{79E291B2-EC3B-4256-98B8-35869AAC05D9}"/>
    <dgm:cxn modelId="{4A019061-8921-433A-88B3-ACDAB4F414B7}" srcId="{AF674DAC-DF3D-4743-B378-4DF17BCC483F}" destId="{0FA3C1DA-DDB1-4094-8B6B-9A41172786B5}" srcOrd="4" destOrd="0" parTransId="{6742E63A-B059-4F92-AF50-88CEEF51ED32}" sibTransId="{FD727332-C97B-4AC9-A413-7C45028E6232}"/>
    <dgm:cxn modelId="{B09E6B6A-31EE-6949-8DC2-393FA71B9EA6}" type="presOf" srcId="{3DBA8D83-B1FE-4499-AB30-906989A84996}" destId="{E04CAF78-E4C1-334B-A69E-D330133C4B21}" srcOrd="0" destOrd="0" presId="urn:microsoft.com/office/officeart/2005/8/layout/default"/>
    <dgm:cxn modelId="{9955D471-5B05-D64F-882E-F25342DB3195}" type="presOf" srcId="{E7712AC0-2890-4DBD-8EB0-04B38FF1BDEC}" destId="{1A40BC3B-BFA0-8A4D-8F8B-75EA8C20C52C}" srcOrd="0" destOrd="0" presId="urn:microsoft.com/office/officeart/2005/8/layout/default"/>
    <dgm:cxn modelId="{6D99A472-C152-7245-9650-5150F22652F8}" type="presOf" srcId="{1D248941-146D-40D1-9FED-979AC737AEAC}" destId="{F01929D4-0509-3E4C-9D7B-04055788C8F2}" srcOrd="0" destOrd="0" presId="urn:microsoft.com/office/officeart/2005/8/layout/default"/>
    <dgm:cxn modelId="{18EF279B-8D16-414A-9018-19AB4C65B899}" srcId="{AF674DAC-DF3D-4743-B378-4DF17BCC483F}" destId="{3DBA8D83-B1FE-4499-AB30-906989A84996}" srcOrd="1" destOrd="0" parTransId="{089DEA52-AAE0-4757-AD34-DCFE3F59AF19}" sibTransId="{1C57F89F-E401-416E-8E09-BD51498B1A83}"/>
    <dgm:cxn modelId="{3F61E4A5-B01A-5341-B27B-262369D052A8}" type="presOf" srcId="{0FA3C1DA-DDB1-4094-8B6B-9A41172786B5}" destId="{2165469A-351C-DC4D-8534-C35D3D378AF9}" srcOrd="0" destOrd="0" presId="urn:microsoft.com/office/officeart/2005/8/layout/default"/>
    <dgm:cxn modelId="{18FF90DE-8242-4F5B-A0FE-CC4D8F01B2AC}" srcId="{AF674DAC-DF3D-4743-B378-4DF17BCC483F}" destId="{4274E4B5-D4C9-4BB2-875C-F0A0F9E558D2}" srcOrd="2" destOrd="0" parTransId="{0C2B6F57-DA2A-4E11-8D09-82FA7A5CC5D5}" sibTransId="{189BB731-512D-4A0B-ABFC-7E18507E4209}"/>
    <dgm:cxn modelId="{CBA75CFB-04C8-E04B-AF17-8F343B0A5C8E}" type="presOf" srcId="{AF674DAC-DF3D-4743-B378-4DF17BCC483F}" destId="{3679E55C-A34B-A644-A094-0C28731EBAF5}" srcOrd="0" destOrd="0" presId="urn:microsoft.com/office/officeart/2005/8/layout/default"/>
    <dgm:cxn modelId="{35FABD02-16D8-9B43-83B8-A939304FAFDE}" type="presParOf" srcId="{3679E55C-A34B-A644-A094-0C28731EBAF5}" destId="{1A40BC3B-BFA0-8A4D-8F8B-75EA8C20C52C}" srcOrd="0" destOrd="0" presId="urn:microsoft.com/office/officeart/2005/8/layout/default"/>
    <dgm:cxn modelId="{B2261FDA-D2F5-A24E-8788-403B136E09ED}" type="presParOf" srcId="{3679E55C-A34B-A644-A094-0C28731EBAF5}" destId="{96CD7B61-4FA3-F24D-A83F-C1A20533157A}" srcOrd="1" destOrd="0" presId="urn:microsoft.com/office/officeart/2005/8/layout/default"/>
    <dgm:cxn modelId="{E64C6FC8-0529-5146-AA78-F3E6675BF5D8}" type="presParOf" srcId="{3679E55C-A34B-A644-A094-0C28731EBAF5}" destId="{E04CAF78-E4C1-334B-A69E-D330133C4B21}" srcOrd="2" destOrd="0" presId="urn:microsoft.com/office/officeart/2005/8/layout/default"/>
    <dgm:cxn modelId="{A62AED5B-0465-8044-BA18-9509BA1EA2DB}" type="presParOf" srcId="{3679E55C-A34B-A644-A094-0C28731EBAF5}" destId="{663BE03E-9D8A-3547-BDEB-DC2A174B7BBB}" srcOrd="3" destOrd="0" presId="urn:microsoft.com/office/officeart/2005/8/layout/default"/>
    <dgm:cxn modelId="{F4AD2F86-AC76-274D-A635-F9EE4B889B99}" type="presParOf" srcId="{3679E55C-A34B-A644-A094-0C28731EBAF5}" destId="{ACDED15A-FC40-4744-A04F-F25F95DB0C31}" srcOrd="4" destOrd="0" presId="urn:microsoft.com/office/officeart/2005/8/layout/default"/>
    <dgm:cxn modelId="{592F8C67-F3DA-734A-B492-3F74EB455B18}" type="presParOf" srcId="{3679E55C-A34B-A644-A094-0C28731EBAF5}" destId="{7D775171-7590-904E-8EA6-4C612E9F8ABB}" srcOrd="5" destOrd="0" presId="urn:microsoft.com/office/officeart/2005/8/layout/default"/>
    <dgm:cxn modelId="{F7514E17-6246-8A49-A239-421E4F56ACB5}" type="presParOf" srcId="{3679E55C-A34B-A644-A094-0C28731EBAF5}" destId="{F01929D4-0509-3E4C-9D7B-04055788C8F2}" srcOrd="6" destOrd="0" presId="urn:microsoft.com/office/officeart/2005/8/layout/default"/>
    <dgm:cxn modelId="{1B4B0EE3-45EB-9A47-B4B0-2785E061D156}" type="presParOf" srcId="{3679E55C-A34B-A644-A094-0C28731EBAF5}" destId="{C48C7F05-6C1A-804A-B95D-7BEF8C178CBE}" srcOrd="7" destOrd="0" presId="urn:microsoft.com/office/officeart/2005/8/layout/default"/>
    <dgm:cxn modelId="{191AEE16-2D06-A64A-94E9-A9419789D53E}" type="presParOf" srcId="{3679E55C-A34B-A644-A094-0C28731EBAF5}" destId="{2165469A-351C-DC4D-8534-C35D3D378A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411E3-A85E-4E8A-B2ED-1006470F8B8A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015A96-E2B4-4737-980E-E6CEB03A3607}">
      <dgm:prSet/>
      <dgm:spPr/>
      <dgm:t>
        <a:bodyPr/>
        <a:lstStyle/>
        <a:p>
          <a:r>
            <a:rPr lang="en-US" b="0" i="0"/>
            <a:t>Η Πάντοβα έχει πλούσια πολιτιστική ζωή, με σημαντικές ετήσιες εκδηλώσεις και φεστιβάλ:</a:t>
          </a:r>
          <a:endParaRPr lang="en-US"/>
        </a:p>
      </dgm:t>
    </dgm:pt>
    <dgm:pt modelId="{D04C3872-C013-45D7-B12E-B77B1EA78A49}" type="parTrans" cxnId="{25D26937-8D76-446A-9019-05F797827FF1}">
      <dgm:prSet/>
      <dgm:spPr/>
      <dgm:t>
        <a:bodyPr/>
        <a:lstStyle/>
        <a:p>
          <a:endParaRPr lang="en-US"/>
        </a:p>
      </dgm:t>
    </dgm:pt>
    <dgm:pt modelId="{D3551D56-4C18-412C-ABA1-A6A71F953CF8}" type="sibTrans" cxnId="{25D26937-8D76-446A-9019-05F797827FF1}">
      <dgm:prSet/>
      <dgm:spPr/>
      <dgm:t>
        <a:bodyPr/>
        <a:lstStyle/>
        <a:p>
          <a:endParaRPr lang="en-US"/>
        </a:p>
      </dgm:t>
    </dgm:pt>
    <dgm:pt modelId="{64A7ED3B-26F3-48F4-96E9-E1465EF8926B}">
      <dgm:prSet/>
      <dgm:spPr/>
      <dgm:t>
        <a:bodyPr/>
        <a:lstStyle/>
        <a:p>
          <a:r>
            <a:rPr lang="en-US" b="0" i="0"/>
            <a:t>• Φεστιβάλ Τέχνης και Κινηματογράφου</a:t>
          </a:r>
          <a:endParaRPr lang="en-US"/>
        </a:p>
      </dgm:t>
    </dgm:pt>
    <dgm:pt modelId="{2AEEBC2C-09C8-47C2-9FC5-807314F15749}" type="parTrans" cxnId="{731B60E3-31E6-45C1-8950-EFA265BFFAFB}">
      <dgm:prSet/>
      <dgm:spPr/>
      <dgm:t>
        <a:bodyPr/>
        <a:lstStyle/>
        <a:p>
          <a:endParaRPr lang="en-US"/>
        </a:p>
      </dgm:t>
    </dgm:pt>
    <dgm:pt modelId="{4C741A72-439B-4D99-AB90-36640D624FF0}" type="sibTrans" cxnId="{731B60E3-31E6-45C1-8950-EFA265BFFAFB}">
      <dgm:prSet/>
      <dgm:spPr/>
      <dgm:t>
        <a:bodyPr/>
        <a:lstStyle/>
        <a:p>
          <a:endParaRPr lang="en-US"/>
        </a:p>
      </dgm:t>
    </dgm:pt>
    <dgm:pt modelId="{F94E6A84-57B8-4B79-A48F-509CCB09A2BB}">
      <dgm:prSet/>
      <dgm:spPr/>
      <dgm:t>
        <a:bodyPr/>
        <a:lstStyle/>
        <a:p>
          <a:r>
            <a:rPr lang="en-US" b="0" i="0"/>
            <a:t>• Θεατρικές παραστάσεις και μουσικές εκδηλώσεις</a:t>
          </a:r>
          <a:endParaRPr lang="en-US"/>
        </a:p>
      </dgm:t>
    </dgm:pt>
    <dgm:pt modelId="{522B1623-8E6B-4F9B-B988-C20B1D50ECBC}" type="parTrans" cxnId="{CEB8D479-70C7-486B-9CED-55A6D887444F}">
      <dgm:prSet/>
      <dgm:spPr/>
      <dgm:t>
        <a:bodyPr/>
        <a:lstStyle/>
        <a:p>
          <a:endParaRPr lang="en-US"/>
        </a:p>
      </dgm:t>
    </dgm:pt>
    <dgm:pt modelId="{F77CE70F-7336-477F-A814-373ACEBC5788}" type="sibTrans" cxnId="{CEB8D479-70C7-486B-9CED-55A6D887444F}">
      <dgm:prSet/>
      <dgm:spPr/>
      <dgm:t>
        <a:bodyPr/>
        <a:lstStyle/>
        <a:p>
          <a:endParaRPr lang="en-US"/>
        </a:p>
      </dgm:t>
    </dgm:pt>
    <dgm:pt modelId="{7059D6C7-2CD8-46D3-A83A-2A8498EFA15C}">
      <dgm:prSet/>
      <dgm:spPr/>
      <dgm:t>
        <a:bodyPr/>
        <a:lstStyle/>
        <a:p>
          <a:r>
            <a:rPr lang="en-US" b="0" i="0"/>
            <a:t>• Μουσεία και γκαλερί με εκθέματα από την Αναγέννηση έως τη σύγχρονη εποχή</a:t>
          </a:r>
          <a:endParaRPr lang="en-US"/>
        </a:p>
      </dgm:t>
    </dgm:pt>
    <dgm:pt modelId="{3B33D05D-0DF0-4DB4-B1E9-0AF8D3A1B7C3}" type="parTrans" cxnId="{6F195D35-6153-4677-BD32-22AD8F967715}">
      <dgm:prSet/>
      <dgm:spPr/>
      <dgm:t>
        <a:bodyPr/>
        <a:lstStyle/>
        <a:p>
          <a:endParaRPr lang="en-US"/>
        </a:p>
      </dgm:t>
    </dgm:pt>
    <dgm:pt modelId="{EBC0D2A4-04B6-4C9D-964E-9BF9853B8251}" type="sibTrans" cxnId="{6F195D35-6153-4677-BD32-22AD8F967715}">
      <dgm:prSet/>
      <dgm:spPr/>
      <dgm:t>
        <a:bodyPr/>
        <a:lstStyle/>
        <a:p>
          <a:endParaRPr lang="en-US"/>
        </a:p>
      </dgm:t>
    </dgm:pt>
    <dgm:pt modelId="{DB28BF43-6A63-453A-92A5-A8C4A3C383BF}">
      <dgm:prSet/>
      <dgm:spPr/>
      <dgm:t>
        <a:bodyPr/>
        <a:lstStyle/>
        <a:p>
          <a:r>
            <a:rPr lang="en-US" b="0" i="0"/>
            <a:t>• Παραδοσιακή ιταλική κουζίνα με τοπικές γεύσεις που ξεχωρίζουν</a:t>
          </a:r>
          <a:endParaRPr lang="en-US"/>
        </a:p>
      </dgm:t>
    </dgm:pt>
    <dgm:pt modelId="{BEDE341E-DB03-44A0-BAD2-0DEC4276726A}" type="parTrans" cxnId="{11AF1E6E-27BF-47DE-B205-B29E1868D34F}">
      <dgm:prSet/>
      <dgm:spPr/>
      <dgm:t>
        <a:bodyPr/>
        <a:lstStyle/>
        <a:p>
          <a:endParaRPr lang="en-US"/>
        </a:p>
      </dgm:t>
    </dgm:pt>
    <dgm:pt modelId="{0B5CF16E-32E9-40B7-A26E-B9B1993CA849}" type="sibTrans" cxnId="{11AF1E6E-27BF-47DE-B205-B29E1868D34F}">
      <dgm:prSet/>
      <dgm:spPr/>
      <dgm:t>
        <a:bodyPr/>
        <a:lstStyle/>
        <a:p>
          <a:endParaRPr lang="en-US"/>
        </a:p>
      </dgm:t>
    </dgm:pt>
    <dgm:pt modelId="{867BF687-C8D8-3844-9797-4876E2A8D086}" type="pres">
      <dgm:prSet presAssocID="{36B411E3-A85E-4E8A-B2ED-1006470F8B8A}" presName="outerComposite" presStyleCnt="0">
        <dgm:presLayoutVars>
          <dgm:chMax val="5"/>
          <dgm:dir/>
          <dgm:resizeHandles val="exact"/>
        </dgm:presLayoutVars>
      </dgm:prSet>
      <dgm:spPr/>
    </dgm:pt>
    <dgm:pt modelId="{EC2CB533-6E6D-4340-9DA2-A7A4AE448313}" type="pres">
      <dgm:prSet presAssocID="{36B411E3-A85E-4E8A-B2ED-1006470F8B8A}" presName="dummyMaxCanvas" presStyleCnt="0">
        <dgm:presLayoutVars/>
      </dgm:prSet>
      <dgm:spPr/>
    </dgm:pt>
    <dgm:pt modelId="{267F895F-7EF0-B041-8DE2-D80A220898EF}" type="pres">
      <dgm:prSet presAssocID="{36B411E3-A85E-4E8A-B2ED-1006470F8B8A}" presName="FiveNodes_1" presStyleLbl="node1" presStyleIdx="0" presStyleCnt="5">
        <dgm:presLayoutVars>
          <dgm:bulletEnabled val="1"/>
        </dgm:presLayoutVars>
      </dgm:prSet>
      <dgm:spPr/>
    </dgm:pt>
    <dgm:pt modelId="{C04EEE29-229A-B740-B665-B205811D694B}" type="pres">
      <dgm:prSet presAssocID="{36B411E3-A85E-4E8A-B2ED-1006470F8B8A}" presName="FiveNodes_2" presStyleLbl="node1" presStyleIdx="1" presStyleCnt="5">
        <dgm:presLayoutVars>
          <dgm:bulletEnabled val="1"/>
        </dgm:presLayoutVars>
      </dgm:prSet>
      <dgm:spPr/>
    </dgm:pt>
    <dgm:pt modelId="{5CF6633E-3F00-0741-A749-8AC635443205}" type="pres">
      <dgm:prSet presAssocID="{36B411E3-A85E-4E8A-B2ED-1006470F8B8A}" presName="FiveNodes_3" presStyleLbl="node1" presStyleIdx="2" presStyleCnt="5">
        <dgm:presLayoutVars>
          <dgm:bulletEnabled val="1"/>
        </dgm:presLayoutVars>
      </dgm:prSet>
      <dgm:spPr/>
    </dgm:pt>
    <dgm:pt modelId="{608ECE9C-464E-624B-8483-A5F62D3A181C}" type="pres">
      <dgm:prSet presAssocID="{36B411E3-A85E-4E8A-B2ED-1006470F8B8A}" presName="FiveNodes_4" presStyleLbl="node1" presStyleIdx="3" presStyleCnt="5">
        <dgm:presLayoutVars>
          <dgm:bulletEnabled val="1"/>
        </dgm:presLayoutVars>
      </dgm:prSet>
      <dgm:spPr/>
    </dgm:pt>
    <dgm:pt modelId="{62D3FFC8-A58B-394D-9405-2AF464E6FC29}" type="pres">
      <dgm:prSet presAssocID="{36B411E3-A85E-4E8A-B2ED-1006470F8B8A}" presName="FiveNodes_5" presStyleLbl="node1" presStyleIdx="4" presStyleCnt="5">
        <dgm:presLayoutVars>
          <dgm:bulletEnabled val="1"/>
        </dgm:presLayoutVars>
      </dgm:prSet>
      <dgm:spPr/>
    </dgm:pt>
    <dgm:pt modelId="{3877ADB2-C15F-1A43-9596-4335BA8C361F}" type="pres">
      <dgm:prSet presAssocID="{36B411E3-A85E-4E8A-B2ED-1006470F8B8A}" presName="FiveConn_1-2" presStyleLbl="fgAccFollowNode1" presStyleIdx="0" presStyleCnt="4">
        <dgm:presLayoutVars>
          <dgm:bulletEnabled val="1"/>
        </dgm:presLayoutVars>
      </dgm:prSet>
      <dgm:spPr/>
    </dgm:pt>
    <dgm:pt modelId="{DCFBF608-3CF3-1A4E-96C6-616FCE886FB3}" type="pres">
      <dgm:prSet presAssocID="{36B411E3-A85E-4E8A-B2ED-1006470F8B8A}" presName="FiveConn_2-3" presStyleLbl="fgAccFollowNode1" presStyleIdx="1" presStyleCnt="4">
        <dgm:presLayoutVars>
          <dgm:bulletEnabled val="1"/>
        </dgm:presLayoutVars>
      </dgm:prSet>
      <dgm:spPr/>
    </dgm:pt>
    <dgm:pt modelId="{4C7A2164-1C88-5348-9939-D4185EE23FD0}" type="pres">
      <dgm:prSet presAssocID="{36B411E3-A85E-4E8A-B2ED-1006470F8B8A}" presName="FiveConn_3-4" presStyleLbl="fgAccFollowNode1" presStyleIdx="2" presStyleCnt="4">
        <dgm:presLayoutVars>
          <dgm:bulletEnabled val="1"/>
        </dgm:presLayoutVars>
      </dgm:prSet>
      <dgm:spPr/>
    </dgm:pt>
    <dgm:pt modelId="{3D6B683E-FF19-6947-B6EA-5C48F2BC70D8}" type="pres">
      <dgm:prSet presAssocID="{36B411E3-A85E-4E8A-B2ED-1006470F8B8A}" presName="FiveConn_4-5" presStyleLbl="fgAccFollowNode1" presStyleIdx="3" presStyleCnt="4">
        <dgm:presLayoutVars>
          <dgm:bulletEnabled val="1"/>
        </dgm:presLayoutVars>
      </dgm:prSet>
      <dgm:spPr/>
    </dgm:pt>
    <dgm:pt modelId="{2757C57C-757D-3342-9D12-C5FE9ACDE4D0}" type="pres">
      <dgm:prSet presAssocID="{36B411E3-A85E-4E8A-B2ED-1006470F8B8A}" presName="FiveNodes_1_text" presStyleLbl="node1" presStyleIdx="4" presStyleCnt="5">
        <dgm:presLayoutVars>
          <dgm:bulletEnabled val="1"/>
        </dgm:presLayoutVars>
      </dgm:prSet>
      <dgm:spPr/>
    </dgm:pt>
    <dgm:pt modelId="{89974632-3D70-F94C-A104-B2CAC6FC2897}" type="pres">
      <dgm:prSet presAssocID="{36B411E3-A85E-4E8A-B2ED-1006470F8B8A}" presName="FiveNodes_2_text" presStyleLbl="node1" presStyleIdx="4" presStyleCnt="5">
        <dgm:presLayoutVars>
          <dgm:bulletEnabled val="1"/>
        </dgm:presLayoutVars>
      </dgm:prSet>
      <dgm:spPr/>
    </dgm:pt>
    <dgm:pt modelId="{E813E608-9E0A-654C-B7F6-135C5A831CD2}" type="pres">
      <dgm:prSet presAssocID="{36B411E3-A85E-4E8A-B2ED-1006470F8B8A}" presName="FiveNodes_3_text" presStyleLbl="node1" presStyleIdx="4" presStyleCnt="5">
        <dgm:presLayoutVars>
          <dgm:bulletEnabled val="1"/>
        </dgm:presLayoutVars>
      </dgm:prSet>
      <dgm:spPr/>
    </dgm:pt>
    <dgm:pt modelId="{C669091F-DB95-5A4C-98E6-844966AB8F22}" type="pres">
      <dgm:prSet presAssocID="{36B411E3-A85E-4E8A-B2ED-1006470F8B8A}" presName="FiveNodes_4_text" presStyleLbl="node1" presStyleIdx="4" presStyleCnt="5">
        <dgm:presLayoutVars>
          <dgm:bulletEnabled val="1"/>
        </dgm:presLayoutVars>
      </dgm:prSet>
      <dgm:spPr/>
    </dgm:pt>
    <dgm:pt modelId="{6479AACF-B262-C54D-A3A4-9A80AFCE4AC4}" type="pres">
      <dgm:prSet presAssocID="{36B411E3-A85E-4E8A-B2ED-1006470F8B8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4286515-9E69-2F4A-9523-D4E4BF358DDE}" type="presOf" srcId="{F0015A96-E2B4-4737-980E-E6CEB03A3607}" destId="{2757C57C-757D-3342-9D12-C5FE9ACDE4D0}" srcOrd="1" destOrd="0" presId="urn:microsoft.com/office/officeart/2005/8/layout/vProcess5"/>
    <dgm:cxn modelId="{ED940533-17FE-7C47-9553-27777B5E2CA1}" type="presOf" srcId="{F0015A96-E2B4-4737-980E-E6CEB03A3607}" destId="{267F895F-7EF0-B041-8DE2-D80A220898EF}" srcOrd="0" destOrd="0" presId="urn:microsoft.com/office/officeart/2005/8/layout/vProcess5"/>
    <dgm:cxn modelId="{6F195D35-6153-4677-BD32-22AD8F967715}" srcId="{36B411E3-A85E-4E8A-B2ED-1006470F8B8A}" destId="{7059D6C7-2CD8-46D3-A83A-2A8498EFA15C}" srcOrd="3" destOrd="0" parTransId="{3B33D05D-0DF0-4DB4-B1E9-0AF8D3A1B7C3}" sibTransId="{EBC0D2A4-04B6-4C9D-964E-9BF9853B8251}"/>
    <dgm:cxn modelId="{25D26937-8D76-446A-9019-05F797827FF1}" srcId="{36B411E3-A85E-4E8A-B2ED-1006470F8B8A}" destId="{F0015A96-E2B4-4737-980E-E6CEB03A3607}" srcOrd="0" destOrd="0" parTransId="{D04C3872-C013-45D7-B12E-B77B1EA78A49}" sibTransId="{D3551D56-4C18-412C-ABA1-A6A71F953CF8}"/>
    <dgm:cxn modelId="{05DFAF3E-C267-FA42-BE23-6CF5CF5539CE}" type="presOf" srcId="{F77CE70F-7336-477F-A814-373ACEBC5788}" destId="{4C7A2164-1C88-5348-9939-D4185EE23FD0}" srcOrd="0" destOrd="0" presId="urn:microsoft.com/office/officeart/2005/8/layout/vProcess5"/>
    <dgm:cxn modelId="{EF950D4C-3AB6-714E-B6CD-54350C107B05}" type="presOf" srcId="{36B411E3-A85E-4E8A-B2ED-1006470F8B8A}" destId="{867BF687-C8D8-3844-9797-4876E2A8D086}" srcOrd="0" destOrd="0" presId="urn:microsoft.com/office/officeart/2005/8/layout/vProcess5"/>
    <dgm:cxn modelId="{964AE24F-E59F-5743-B8F6-D3BA352EED27}" type="presOf" srcId="{F94E6A84-57B8-4B79-A48F-509CCB09A2BB}" destId="{5CF6633E-3F00-0741-A749-8AC635443205}" srcOrd="0" destOrd="0" presId="urn:microsoft.com/office/officeart/2005/8/layout/vProcess5"/>
    <dgm:cxn modelId="{AE487B5D-497A-AA48-B0D9-6D3F84B947F6}" type="presOf" srcId="{DB28BF43-6A63-453A-92A5-A8C4A3C383BF}" destId="{6479AACF-B262-C54D-A3A4-9A80AFCE4AC4}" srcOrd="1" destOrd="0" presId="urn:microsoft.com/office/officeart/2005/8/layout/vProcess5"/>
    <dgm:cxn modelId="{274BD062-C7D8-BD40-BAAB-7F72C288C013}" type="presOf" srcId="{7059D6C7-2CD8-46D3-A83A-2A8498EFA15C}" destId="{608ECE9C-464E-624B-8483-A5F62D3A181C}" srcOrd="0" destOrd="0" presId="urn:microsoft.com/office/officeart/2005/8/layout/vProcess5"/>
    <dgm:cxn modelId="{11AF1E6E-27BF-47DE-B205-B29E1868D34F}" srcId="{36B411E3-A85E-4E8A-B2ED-1006470F8B8A}" destId="{DB28BF43-6A63-453A-92A5-A8C4A3C383BF}" srcOrd="4" destOrd="0" parTransId="{BEDE341E-DB03-44A0-BAD2-0DEC4276726A}" sibTransId="{0B5CF16E-32E9-40B7-A26E-B9B1993CA849}"/>
    <dgm:cxn modelId="{5ED66377-220A-B246-84A7-FBF32C59A032}" type="presOf" srcId="{DB28BF43-6A63-453A-92A5-A8C4A3C383BF}" destId="{62D3FFC8-A58B-394D-9405-2AF464E6FC29}" srcOrd="0" destOrd="0" presId="urn:microsoft.com/office/officeart/2005/8/layout/vProcess5"/>
    <dgm:cxn modelId="{CEB8D479-70C7-486B-9CED-55A6D887444F}" srcId="{36B411E3-A85E-4E8A-B2ED-1006470F8B8A}" destId="{F94E6A84-57B8-4B79-A48F-509CCB09A2BB}" srcOrd="2" destOrd="0" parTransId="{522B1623-8E6B-4F9B-B988-C20B1D50ECBC}" sibTransId="{F77CE70F-7336-477F-A814-373ACEBC5788}"/>
    <dgm:cxn modelId="{1862337D-C738-CC4E-B154-056B2E6C2E28}" type="presOf" srcId="{7059D6C7-2CD8-46D3-A83A-2A8498EFA15C}" destId="{C669091F-DB95-5A4C-98E6-844966AB8F22}" srcOrd="1" destOrd="0" presId="urn:microsoft.com/office/officeart/2005/8/layout/vProcess5"/>
    <dgm:cxn modelId="{2C8E8380-4E64-0A4E-86F3-9FE0F443C936}" type="presOf" srcId="{64A7ED3B-26F3-48F4-96E9-E1465EF8926B}" destId="{89974632-3D70-F94C-A104-B2CAC6FC2897}" srcOrd="1" destOrd="0" presId="urn:microsoft.com/office/officeart/2005/8/layout/vProcess5"/>
    <dgm:cxn modelId="{E2F79190-E7D9-A94C-9307-79C724AD77FA}" type="presOf" srcId="{4C741A72-439B-4D99-AB90-36640D624FF0}" destId="{DCFBF608-3CF3-1A4E-96C6-616FCE886FB3}" srcOrd="0" destOrd="0" presId="urn:microsoft.com/office/officeart/2005/8/layout/vProcess5"/>
    <dgm:cxn modelId="{CCA1F6AD-9283-0A4D-9978-8166D524EE7B}" type="presOf" srcId="{EBC0D2A4-04B6-4C9D-964E-9BF9853B8251}" destId="{3D6B683E-FF19-6947-B6EA-5C48F2BC70D8}" srcOrd="0" destOrd="0" presId="urn:microsoft.com/office/officeart/2005/8/layout/vProcess5"/>
    <dgm:cxn modelId="{3394E8B7-1558-BC4C-84FC-ABBF44577B99}" type="presOf" srcId="{D3551D56-4C18-412C-ABA1-A6A71F953CF8}" destId="{3877ADB2-C15F-1A43-9596-4335BA8C361F}" srcOrd="0" destOrd="0" presId="urn:microsoft.com/office/officeart/2005/8/layout/vProcess5"/>
    <dgm:cxn modelId="{C85F55BD-54C1-2743-AC1F-FC643589E3D2}" type="presOf" srcId="{64A7ED3B-26F3-48F4-96E9-E1465EF8926B}" destId="{C04EEE29-229A-B740-B665-B205811D694B}" srcOrd="0" destOrd="0" presId="urn:microsoft.com/office/officeart/2005/8/layout/vProcess5"/>
    <dgm:cxn modelId="{A92E3ED5-D5AD-EC4C-88A8-0BF2AD5224A2}" type="presOf" srcId="{F94E6A84-57B8-4B79-A48F-509CCB09A2BB}" destId="{E813E608-9E0A-654C-B7F6-135C5A831CD2}" srcOrd="1" destOrd="0" presId="urn:microsoft.com/office/officeart/2005/8/layout/vProcess5"/>
    <dgm:cxn modelId="{731B60E3-31E6-45C1-8950-EFA265BFFAFB}" srcId="{36B411E3-A85E-4E8A-B2ED-1006470F8B8A}" destId="{64A7ED3B-26F3-48F4-96E9-E1465EF8926B}" srcOrd="1" destOrd="0" parTransId="{2AEEBC2C-09C8-47C2-9FC5-807314F15749}" sibTransId="{4C741A72-439B-4D99-AB90-36640D624FF0}"/>
    <dgm:cxn modelId="{26698530-67F0-3844-8BF3-376B0B84C818}" type="presParOf" srcId="{867BF687-C8D8-3844-9797-4876E2A8D086}" destId="{EC2CB533-6E6D-4340-9DA2-A7A4AE448313}" srcOrd="0" destOrd="0" presId="urn:microsoft.com/office/officeart/2005/8/layout/vProcess5"/>
    <dgm:cxn modelId="{87622B69-5B16-444E-A4F0-E38957EE1931}" type="presParOf" srcId="{867BF687-C8D8-3844-9797-4876E2A8D086}" destId="{267F895F-7EF0-B041-8DE2-D80A220898EF}" srcOrd="1" destOrd="0" presId="urn:microsoft.com/office/officeart/2005/8/layout/vProcess5"/>
    <dgm:cxn modelId="{660733D0-7E82-184A-8D8C-49D1FA2BD854}" type="presParOf" srcId="{867BF687-C8D8-3844-9797-4876E2A8D086}" destId="{C04EEE29-229A-B740-B665-B205811D694B}" srcOrd="2" destOrd="0" presId="urn:microsoft.com/office/officeart/2005/8/layout/vProcess5"/>
    <dgm:cxn modelId="{77B50009-507C-E448-936C-13DB7C4C674A}" type="presParOf" srcId="{867BF687-C8D8-3844-9797-4876E2A8D086}" destId="{5CF6633E-3F00-0741-A749-8AC635443205}" srcOrd="3" destOrd="0" presId="urn:microsoft.com/office/officeart/2005/8/layout/vProcess5"/>
    <dgm:cxn modelId="{B7EB8C58-6DDF-1E4E-A91D-C4178F8A864D}" type="presParOf" srcId="{867BF687-C8D8-3844-9797-4876E2A8D086}" destId="{608ECE9C-464E-624B-8483-A5F62D3A181C}" srcOrd="4" destOrd="0" presId="urn:microsoft.com/office/officeart/2005/8/layout/vProcess5"/>
    <dgm:cxn modelId="{13632A21-BF21-2241-9E11-7B8820F99A3B}" type="presParOf" srcId="{867BF687-C8D8-3844-9797-4876E2A8D086}" destId="{62D3FFC8-A58B-394D-9405-2AF464E6FC29}" srcOrd="5" destOrd="0" presId="urn:microsoft.com/office/officeart/2005/8/layout/vProcess5"/>
    <dgm:cxn modelId="{A6B3BF39-C1DD-DE4B-BFAB-0259B8EA09FE}" type="presParOf" srcId="{867BF687-C8D8-3844-9797-4876E2A8D086}" destId="{3877ADB2-C15F-1A43-9596-4335BA8C361F}" srcOrd="6" destOrd="0" presId="urn:microsoft.com/office/officeart/2005/8/layout/vProcess5"/>
    <dgm:cxn modelId="{8738F34C-CC1F-A543-AEB8-64C24763BCA5}" type="presParOf" srcId="{867BF687-C8D8-3844-9797-4876E2A8D086}" destId="{DCFBF608-3CF3-1A4E-96C6-616FCE886FB3}" srcOrd="7" destOrd="0" presId="urn:microsoft.com/office/officeart/2005/8/layout/vProcess5"/>
    <dgm:cxn modelId="{980127D9-E849-F746-8DBB-FBF676957D81}" type="presParOf" srcId="{867BF687-C8D8-3844-9797-4876E2A8D086}" destId="{4C7A2164-1C88-5348-9939-D4185EE23FD0}" srcOrd="8" destOrd="0" presId="urn:microsoft.com/office/officeart/2005/8/layout/vProcess5"/>
    <dgm:cxn modelId="{0484260F-8C73-9D47-93E8-19591A3FAAE4}" type="presParOf" srcId="{867BF687-C8D8-3844-9797-4876E2A8D086}" destId="{3D6B683E-FF19-6947-B6EA-5C48F2BC70D8}" srcOrd="9" destOrd="0" presId="urn:microsoft.com/office/officeart/2005/8/layout/vProcess5"/>
    <dgm:cxn modelId="{E159B8F9-D05E-EA47-90CC-DFC0B8EACE21}" type="presParOf" srcId="{867BF687-C8D8-3844-9797-4876E2A8D086}" destId="{2757C57C-757D-3342-9D12-C5FE9ACDE4D0}" srcOrd="10" destOrd="0" presId="urn:microsoft.com/office/officeart/2005/8/layout/vProcess5"/>
    <dgm:cxn modelId="{749528D2-CC63-2D48-B48F-CC5FE76B66A8}" type="presParOf" srcId="{867BF687-C8D8-3844-9797-4876E2A8D086}" destId="{89974632-3D70-F94C-A104-B2CAC6FC2897}" srcOrd="11" destOrd="0" presId="urn:microsoft.com/office/officeart/2005/8/layout/vProcess5"/>
    <dgm:cxn modelId="{C483B6D6-FB6C-AF4D-8D4D-E0DD15F4A6B5}" type="presParOf" srcId="{867BF687-C8D8-3844-9797-4876E2A8D086}" destId="{E813E608-9E0A-654C-B7F6-135C5A831CD2}" srcOrd="12" destOrd="0" presId="urn:microsoft.com/office/officeart/2005/8/layout/vProcess5"/>
    <dgm:cxn modelId="{8D724E95-0718-7B4D-8A98-B46045A546D6}" type="presParOf" srcId="{867BF687-C8D8-3844-9797-4876E2A8D086}" destId="{C669091F-DB95-5A4C-98E6-844966AB8F22}" srcOrd="13" destOrd="0" presId="urn:microsoft.com/office/officeart/2005/8/layout/vProcess5"/>
    <dgm:cxn modelId="{BB0BB79D-F9D6-7B4F-8E4D-7F0CAB381049}" type="presParOf" srcId="{867BF687-C8D8-3844-9797-4876E2A8D086}" destId="{6479AACF-B262-C54D-A3A4-9A80AFCE4AC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0BC3B-BFA0-8A4D-8F8B-75EA8C20C52C}">
      <dsp:nvSpPr>
        <dsp:cNvPr id="0" name=""/>
        <dsp:cNvSpPr/>
      </dsp:nvSpPr>
      <dsp:spPr>
        <a:xfrm>
          <a:off x="0" y="244974"/>
          <a:ext cx="2255949" cy="135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1. </a:t>
          </a:r>
          <a:r>
            <a:rPr lang="en-US" sz="1700" b="0" i="0" kern="1200" dirty="0" err="1"/>
            <a:t>Β</a:t>
          </a:r>
          <a:r>
            <a:rPr lang="en-US" sz="1700" b="0" i="0" kern="1200" dirty="0"/>
            <a:t>α</a:t>
          </a:r>
          <a:r>
            <a:rPr lang="en-US" sz="1700" b="0" i="0" kern="1200" dirty="0" err="1"/>
            <a:t>σιλική</a:t>
          </a:r>
          <a:r>
            <a:rPr lang="en-US" sz="1700" b="0" i="0" kern="1200" dirty="0"/>
            <a:t> </a:t>
          </a:r>
          <a:r>
            <a:rPr lang="en-US" sz="1700" b="0" i="0" kern="1200" dirty="0" err="1"/>
            <a:t>του</a:t>
          </a:r>
          <a:r>
            <a:rPr lang="en-US" sz="1700" b="0" i="0" kern="1200" dirty="0"/>
            <a:t> </a:t>
          </a:r>
          <a:r>
            <a:rPr lang="en-US" sz="1700" b="0" i="0" kern="1200" dirty="0" err="1"/>
            <a:t>Αγίου</a:t>
          </a:r>
          <a:r>
            <a:rPr lang="en-US" sz="1700" b="0" i="0" kern="1200" dirty="0"/>
            <a:t> </a:t>
          </a:r>
          <a:r>
            <a:rPr lang="en-US" sz="1700" b="0" i="0" kern="1200" dirty="0" err="1"/>
            <a:t>Αντωνίου</a:t>
          </a:r>
          <a:r>
            <a:rPr lang="en-US" sz="1700" b="0" i="0" kern="1200" dirty="0"/>
            <a:t> (Basilica di Sant'Antonio di Padova)</a:t>
          </a:r>
          <a:endParaRPr lang="en-US" sz="1700" kern="1200" dirty="0"/>
        </a:p>
      </dsp:txBody>
      <dsp:txXfrm>
        <a:off x="0" y="244974"/>
        <a:ext cx="2255949" cy="1353569"/>
      </dsp:txXfrm>
    </dsp:sp>
    <dsp:sp modelId="{E04CAF78-E4C1-334B-A69E-D330133C4B21}">
      <dsp:nvSpPr>
        <dsp:cNvPr id="0" name=""/>
        <dsp:cNvSpPr/>
      </dsp:nvSpPr>
      <dsp:spPr>
        <a:xfrm>
          <a:off x="2481543" y="244974"/>
          <a:ext cx="2255949" cy="1353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2. Prato della Valle - Μια από τις μεγαλύτερες πλατείες της Ευρώπης</a:t>
          </a:r>
          <a:endParaRPr lang="en-US" sz="1700" kern="1200"/>
        </a:p>
      </dsp:txBody>
      <dsp:txXfrm>
        <a:off x="2481543" y="244974"/>
        <a:ext cx="2255949" cy="1353569"/>
      </dsp:txXfrm>
    </dsp:sp>
    <dsp:sp modelId="{ACDED15A-FC40-4744-A04F-F25F95DB0C31}">
      <dsp:nvSpPr>
        <dsp:cNvPr id="0" name=""/>
        <dsp:cNvSpPr/>
      </dsp:nvSpPr>
      <dsp:spPr>
        <a:xfrm>
          <a:off x="4963087" y="244974"/>
          <a:ext cx="2255949" cy="13535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3. Cappella degli Scrovegni - Με τις εκπληκτικές τοιχογραφίες του Giotto</a:t>
          </a:r>
          <a:endParaRPr lang="en-US" sz="1700" kern="1200"/>
        </a:p>
      </dsp:txBody>
      <dsp:txXfrm>
        <a:off x="4963087" y="244974"/>
        <a:ext cx="2255949" cy="1353569"/>
      </dsp:txXfrm>
    </dsp:sp>
    <dsp:sp modelId="{F01929D4-0509-3E4C-9D7B-04055788C8F2}">
      <dsp:nvSpPr>
        <dsp:cNvPr id="0" name=""/>
        <dsp:cNvSpPr/>
      </dsp:nvSpPr>
      <dsp:spPr>
        <a:xfrm>
          <a:off x="1240771" y="1824138"/>
          <a:ext cx="2255949" cy="1353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4. Πανεπιστήμιο της Πάντοβας - Ένα από τα παλαιότερα πανεπιστήμια στον κόσμο</a:t>
          </a:r>
          <a:endParaRPr lang="en-US" sz="1700" kern="1200"/>
        </a:p>
      </dsp:txBody>
      <dsp:txXfrm>
        <a:off x="1240771" y="1824138"/>
        <a:ext cx="2255949" cy="1353569"/>
      </dsp:txXfrm>
    </dsp:sp>
    <dsp:sp modelId="{2165469A-351C-DC4D-8534-C35D3D378AF9}">
      <dsp:nvSpPr>
        <dsp:cNvPr id="0" name=""/>
        <dsp:cNvSpPr/>
      </dsp:nvSpPr>
      <dsp:spPr>
        <a:xfrm>
          <a:off x="3722315" y="1824138"/>
          <a:ext cx="2255949" cy="13535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5. Palazzo della Ragione - Μνημειώδες κτίριο με μεσαιωνική αρχιτεκτονική</a:t>
          </a:r>
          <a:endParaRPr lang="en-US" sz="1700" kern="1200"/>
        </a:p>
      </dsp:txBody>
      <dsp:txXfrm>
        <a:off x="3722315" y="1824138"/>
        <a:ext cx="2255949" cy="1353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F895F-7EF0-B041-8DE2-D80A220898EF}">
      <dsp:nvSpPr>
        <dsp:cNvPr id="0" name=""/>
        <dsp:cNvSpPr/>
      </dsp:nvSpPr>
      <dsp:spPr>
        <a:xfrm>
          <a:off x="0" y="0"/>
          <a:ext cx="5558658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Η Πάντοβα έχει πλούσια πολιτιστική ζωή, με σημαντικές ετήσιες εκδηλώσεις και φεστιβάλ:</a:t>
          </a:r>
          <a:endParaRPr lang="en-US" sz="1600" kern="1200"/>
        </a:p>
      </dsp:txBody>
      <dsp:txXfrm>
        <a:off x="18044" y="18044"/>
        <a:ext cx="4821776" cy="579994"/>
      </dsp:txXfrm>
    </dsp:sp>
    <dsp:sp modelId="{C04EEE29-229A-B740-B665-B205811D694B}">
      <dsp:nvSpPr>
        <dsp:cNvPr id="0" name=""/>
        <dsp:cNvSpPr/>
      </dsp:nvSpPr>
      <dsp:spPr>
        <a:xfrm>
          <a:off x="415094" y="701650"/>
          <a:ext cx="5558658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Φεστιβάλ Τέχνης και Κινηματογράφου</a:t>
          </a:r>
          <a:endParaRPr lang="en-US" sz="1600" kern="1200"/>
        </a:p>
      </dsp:txBody>
      <dsp:txXfrm>
        <a:off x="433138" y="719694"/>
        <a:ext cx="4707021" cy="579994"/>
      </dsp:txXfrm>
    </dsp:sp>
    <dsp:sp modelId="{5CF6633E-3F00-0741-A749-8AC635443205}">
      <dsp:nvSpPr>
        <dsp:cNvPr id="0" name=""/>
        <dsp:cNvSpPr/>
      </dsp:nvSpPr>
      <dsp:spPr>
        <a:xfrm>
          <a:off x="830189" y="1403300"/>
          <a:ext cx="5558658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Θεατρικές παραστάσεις και μουσικές εκδηλώσεις</a:t>
          </a:r>
          <a:endParaRPr lang="en-US" sz="1600" kern="1200"/>
        </a:p>
      </dsp:txBody>
      <dsp:txXfrm>
        <a:off x="848233" y="1421344"/>
        <a:ext cx="4707021" cy="579994"/>
      </dsp:txXfrm>
    </dsp:sp>
    <dsp:sp modelId="{608ECE9C-464E-624B-8483-A5F62D3A181C}">
      <dsp:nvSpPr>
        <dsp:cNvPr id="0" name=""/>
        <dsp:cNvSpPr/>
      </dsp:nvSpPr>
      <dsp:spPr>
        <a:xfrm>
          <a:off x="1245283" y="2104950"/>
          <a:ext cx="5558658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Μουσεία και γκαλερί με εκθέματα από την Αναγέννηση έως τη σύγχρονη εποχή</a:t>
          </a:r>
          <a:endParaRPr lang="en-US" sz="1600" kern="1200"/>
        </a:p>
      </dsp:txBody>
      <dsp:txXfrm>
        <a:off x="1263327" y="2122994"/>
        <a:ext cx="4707021" cy="579994"/>
      </dsp:txXfrm>
    </dsp:sp>
    <dsp:sp modelId="{62D3FFC8-A58B-394D-9405-2AF464E6FC29}">
      <dsp:nvSpPr>
        <dsp:cNvPr id="0" name=""/>
        <dsp:cNvSpPr/>
      </dsp:nvSpPr>
      <dsp:spPr>
        <a:xfrm>
          <a:off x="1660378" y="2806600"/>
          <a:ext cx="5558658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• Παραδοσιακή ιταλική κουζίνα με τοπικές γεύσεις που ξεχωρίζουν</a:t>
          </a:r>
          <a:endParaRPr lang="en-US" sz="1600" kern="1200"/>
        </a:p>
      </dsp:txBody>
      <dsp:txXfrm>
        <a:off x="1678422" y="2824644"/>
        <a:ext cx="4707021" cy="579994"/>
      </dsp:txXfrm>
    </dsp:sp>
    <dsp:sp modelId="{3877ADB2-C15F-1A43-9596-4335BA8C361F}">
      <dsp:nvSpPr>
        <dsp:cNvPr id="0" name=""/>
        <dsp:cNvSpPr/>
      </dsp:nvSpPr>
      <dsp:spPr>
        <a:xfrm>
          <a:off x="5158204" y="45008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48306" y="450082"/>
        <a:ext cx="220249" cy="301341"/>
      </dsp:txXfrm>
    </dsp:sp>
    <dsp:sp modelId="{DCFBF608-3CF3-1A4E-96C6-616FCE886FB3}">
      <dsp:nvSpPr>
        <dsp:cNvPr id="0" name=""/>
        <dsp:cNvSpPr/>
      </dsp:nvSpPr>
      <dsp:spPr>
        <a:xfrm>
          <a:off x="5573299" y="115173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663401" y="1151732"/>
        <a:ext cx="220249" cy="301341"/>
      </dsp:txXfrm>
    </dsp:sp>
    <dsp:sp modelId="{4C7A2164-1C88-5348-9939-D4185EE23FD0}">
      <dsp:nvSpPr>
        <dsp:cNvPr id="0" name=""/>
        <dsp:cNvSpPr/>
      </dsp:nvSpPr>
      <dsp:spPr>
        <a:xfrm>
          <a:off x="5988393" y="1843114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078495" y="1843114"/>
        <a:ext cx="220249" cy="301341"/>
      </dsp:txXfrm>
    </dsp:sp>
    <dsp:sp modelId="{3D6B683E-FF19-6947-B6EA-5C48F2BC70D8}">
      <dsp:nvSpPr>
        <dsp:cNvPr id="0" name=""/>
        <dsp:cNvSpPr/>
      </dsp:nvSpPr>
      <dsp:spPr>
        <a:xfrm>
          <a:off x="6403488" y="2551610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493590" y="2551610"/>
        <a:ext cx="220249" cy="30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2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5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3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6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2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6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0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78" y="1169773"/>
            <a:ext cx="6619243" cy="2870161"/>
          </a:xfrm>
        </p:spPr>
        <p:txBody>
          <a:bodyPr anchor="b">
            <a:normAutofit/>
          </a:bodyPr>
          <a:lstStyle/>
          <a:p>
            <a:pPr algn="ctr"/>
            <a:r>
              <a:rPr lang="el-GR">
                <a:solidFill>
                  <a:schemeClr val="tx1"/>
                </a:solidFill>
              </a:rPr>
              <a:t>Η Πάντοβα - Αξιοθέατα και Πολιτισμός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378" y="4293441"/>
            <a:ext cx="6619243" cy="1234148"/>
          </a:xfrm>
        </p:spPr>
        <p:txBody>
          <a:bodyPr>
            <a:normAutofit/>
          </a:bodyPr>
          <a:lstStyle/>
          <a:p>
            <a:pPr algn="ctr"/>
            <a:r>
              <a:rPr lang="el-GR" sz="1700"/>
              <a:t>Μια ματιά στα κύρια σημεία της πόλης και την πλούσια πολιτιστική της κληρονομιά.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8686" y="4166888"/>
            <a:ext cx="50662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Πολιτιστική Κληρονομιά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E94BF2-AD72-6688-CAC8-F8DB667AF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375304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anchor="ctr">
            <a:normAutofit/>
          </a:bodyPr>
          <a:lstStyle/>
          <a:p>
            <a:pPr algn="r"/>
            <a:r>
              <a:rPr lang="el-GR" sz="3000">
                <a:solidFill>
                  <a:schemeClr val="tx1"/>
                </a:solidFill>
              </a:rPr>
              <a:t>Συμπέρασμα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049" y="1085549"/>
            <a:ext cx="4184780" cy="4686903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Η Πάντοβα είναι ένας συνδυασμός ιστορίας, τέχνης και σύγχρονου πολιτισμού. Αποτελεί έναν από τους κορυφαίους προορισμούς για όσους επιθυμούν να εξερευνήσουν την ιταλική κληρονομιά.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anchor="ctr">
            <a:normAutofit/>
          </a:bodyPr>
          <a:lstStyle/>
          <a:p>
            <a:pPr algn="r"/>
            <a:r>
              <a:rPr lang="el-GR">
                <a:solidFill>
                  <a:schemeClr val="tx1"/>
                </a:solidFill>
              </a:rPr>
              <a:t>Πάντοβα: Μια Ιστορική Πόλη της Ιταλίας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049" y="1085549"/>
            <a:ext cx="4184780" cy="4686903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Η Πάντοβα, γνωστή για την μακραίωνη ιστορία της, είναι μια πόλη γεμάτη πολιτισμό και αρχιτεκτονικά θαύματα. Βρίσκεται στη βορειοανατολική Ιταλία και αποτελεί σημαντικό κέντρο τέχνης και επιστημών.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Κύρια Αξιοθέατα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005BF9-5F03-9719-E1DB-BB9D881AD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927957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AA07-E3E9-9BC2-25EA-22E45040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Basilica di Sant’ Antonio di Padova</a:t>
            </a:r>
            <a:endParaRPr lang="en-GR" dirty="0"/>
          </a:p>
        </p:txBody>
      </p:sp>
      <p:pic>
        <p:nvPicPr>
          <p:cNvPr id="5" name="Content Placeholder 4" descr="A statue of a person on a horse on top of a building&#10;&#10;Description automatically generated">
            <a:extLst>
              <a:ext uri="{FF2B5EF4-FFF2-40B4-BE49-F238E27FC236}">
                <a16:creationId xmlns:a16="http://schemas.microsoft.com/office/drawing/2014/main" id="{A426AF4C-BAE7-FA7B-323D-2099BE17A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41" y="2291255"/>
            <a:ext cx="7756635" cy="4414345"/>
          </a:xfrm>
        </p:spPr>
      </p:pic>
    </p:spTree>
    <p:extLst>
      <p:ext uri="{BB962C8B-B14F-4D97-AF65-F5344CB8AC3E}">
        <p14:creationId xmlns:p14="http://schemas.microsoft.com/office/powerpoint/2010/main" val="21981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1309-007B-7EF4-8462-060DF757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Prato della Valle</a:t>
            </a:r>
          </a:p>
        </p:txBody>
      </p:sp>
      <p:pic>
        <p:nvPicPr>
          <p:cNvPr id="5" name="Content Placeholder 4" descr="A water body with buildings and a fountain&#10;&#10;Description automatically generated with medium confidence">
            <a:extLst>
              <a:ext uri="{FF2B5EF4-FFF2-40B4-BE49-F238E27FC236}">
                <a16:creationId xmlns:a16="http://schemas.microsoft.com/office/drawing/2014/main" id="{8717C4EE-4752-52C2-F3B5-401712232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69" y="2511973"/>
            <a:ext cx="7956331" cy="4035972"/>
          </a:xfrm>
        </p:spPr>
      </p:pic>
    </p:spTree>
    <p:extLst>
      <p:ext uri="{BB962C8B-B14F-4D97-AF65-F5344CB8AC3E}">
        <p14:creationId xmlns:p14="http://schemas.microsoft.com/office/powerpoint/2010/main" val="31974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ED16-901E-834E-3518-0A13F2AE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Capella delli Scrovegni</a:t>
            </a:r>
          </a:p>
        </p:txBody>
      </p:sp>
      <p:pic>
        <p:nvPicPr>
          <p:cNvPr id="5" name="Content Placeholder 4" descr="A room with a blue ceiling and a blue ceiling with Scrovegni Chapel in the background&#10;&#10;Description automatically generated">
            <a:extLst>
              <a:ext uri="{FF2B5EF4-FFF2-40B4-BE49-F238E27FC236}">
                <a16:creationId xmlns:a16="http://schemas.microsoft.com/office/drawing/2014/main" id="{75B72A62-920E-C32A-5ABA-0623100FB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55" y="2522483"/>
            <a:ext cx="7872248" cy="4078014"/>
          </a:xfrm>
        </p:spPr>
      </p:pic>
    </p:spTree>
    <p:extLst>
      <p:ext uri="{BB962C8B-B14F-4D97-AF65-F5344CB8AC3E}">
        <p14:creationId xmlns:p14="http://schemas.microsoft.com/office/powerpoint/2010/main" val="49791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808B-A73F-ABCC-3ED3-EA8873EB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Πανεπιστήμιο της </a:t>
            </a:r>
            <a:r>
              <a:rPr lang="el-GR" dirty="0" err="1"/>
              <a:t>Πάντοβα</a:t>
            </a:r>
            <a:endParaRPr lang="en-GR" dirty="0"/>
          </a:p>
        </p:txBody>
      </p:sp>
      <p:pic>
        <p:nvPicPr>
          <p:cNvPr id="5" name="Content Placeholder 4" descr="A large white building with columns&#10;&#10;Description automatically generated">
            <a:extLst>
              <a:ext uri="{FF2B5EF4-FFF2-40B4-BE49-F238E27FC236}">
                <a16:creationId xmlns:a16="http://schemas.microsoft.com/office/drawing/2014/main" id="{35930ADB-BE11-9428-BE69-4B176F3E9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67" y="2511972"/>
            <a:ext cx="7966840" cy="3636580"/>
          </a:xfrm>
        </p:spPr>
      </p:pic>
    </p:spTree>
    <p:extLst>
      <p:ext uri="{BB962C8B-B14F-4D97-AF65-F5344CB8AC3E}">
        <p14:creationId xmlns:p14="http://schemas.microsoft.com/office/powerpoint/2010/main" val="52737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2B6E-367F-FF1B-25E0-46321C78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Palazzo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Razione</a:t>
            </a:r>
            <a:endParaRPr lang="en-GR" dirty="0"/>
          </a:p>
        </p:txBody>
      </p:sp>
      <p:pic>
        <p:nvPicPr>
          <p:cNvPr id="5" name="Content Placeholder 4" descr="A large building with arches and a fountain with Palazzo della Ragione, Padua in the background&#10;&#10;Description automatically generated">
            <a:extLst>
              <a:ext uri="{FF2B5EF4-FFF2-40B4-BE49-F238E27FC236}">
                <a16:creationId xmlns:a16="http://schemas.microsoft.com/office/drawing/2014/main" id="{0FD05606-3830-2F60-4B2C-0FE91DAD0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86" y="2280745"/>
            <a:ext cx="7924800" cy="3920358"/>
          </a:xfrm>
        </p:spPr>
      </p:pic>
    </p:spTree>
    <p:extLst>
      <p:ext uri="{BB962C8B-B14F-4D97-AF65-F5344CB8AC3E}">
        <p14:creationId xmlns:p14="http://schemas.microsoft.com/office/powerpoint/2010/main" val="326535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3EBEBF-B915-CADC-F474-345EA11D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78" y="1169773"/>
            <a:ext cx="6619243" cy="28701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5400" dirty="0">
                <a:solidFill>
                  <a:schemeClr val="tx1"/>
                </a:solidFill>
              </a:rPr>
              <a:t>Βρε</a:t>
            </a:r>
            <a:r>
              <a:rPr lang="en-US" sz="5400" dirty="0" err="1">
                <a:solidFill>
                  <a:schemeClr val="tx1"/>
                </a:solidFill>
              </a:rPr>
              <a:t>ί</a:t>
            </a:r>
            <a:r>
              <a:rPr lang="el-GR" sz="5400" dirty="0">
                <a:solidFill>
                  <a:schemeClr val="tx1"/>
                </a:solidFill>
              </a:rPr>
              <a:t>τε πληροφορίες για τα παραπάνω αξιοθέατα</a:t>
            </a:r>
            <a:br>
              <a:rPr lang="el-GR" sz="5400" dirty="0">
                <a:solidFill>
                  <a:schemeClr val="tx1"/>
                </a:solidFill>
              </a:rPr>
            </a:br>
            <a:r>
              <a:rPr lang="el-GR" sz="5400" dirty="0">
                <a:solidFill>
                  <a:schemeClr val="tx1"/>
                </a:solidFill>
              </a:rPr>
              <a:t>(μία παράγραφος)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8686" y="4166888"/>
            <a:ext cx="50662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4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{611421A5-0BBF-E948-ABDF-52A1BDF585CF}tf10001076</Template>
  <TotalTime>19</TotalTime>
  <Words>231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Η Πάντοβα - Αξιοθέατα και Πολιτισμός</vt:lpstr>
      <vt:lpstr>Πάντοβα: Μια Ιστορική Πόλη της Ιταλίας</vt:lpstr>
      <vt:lpstr>Κύρια Αξιοθέατα</vt:lpstr>
      <vt:lpstr>Basilica di Sant’ Antonio di Padova</vt:lpstr>
      <vt:lpstr>Prato della Valle</vt:lpstr>
      <vt:lpstr>Capella delli Scrovegni</vt:lpstr>
      <vt:lpstr>Πανεπιστήμιο της Πάντοβα</vt:lpstr>
      <vt:lpstr>Palazzo della Razione</vt:lpstr>
      <vt:lpstr>Βρείτε πληροφορίες για τα παραπάνω αξιοθέατα (μία παράγραφος)</vt:lpstr>
      <vt:lpstr>Πολιτιστική Κληρονομιά</vt:lpstr>
      <vt:lpstr>Συμπέρασμα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Πάντοβα - Αξιοθέατα και Πολιτισμός</dc:title>
  <dc:subject/>
  <dc:creator/>
  <cp:keywords/>
  <dc:description>generated using python-pptx</dc:description>
  <cp:lastModifiedBy>Zoi Detsoudi</cp:lastModifiedBy>
  <cp:revision>4</cp:revision>
  <dcterms:created xsi:type="dcterms:W3CDTF">2013-01-27T09:14:16Z</dcterms:created>
  <dcterms:modified xsi:type="dcterms:W3CDTF">2024-10-04T20:10:37Z</dcterms:modified>
  <cp:category/>
</cp:coreProperties>
</file>