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21" d="100"/>
          <a:sy n="121" d="100"/>
        </p:scale>
        <p:origin x="696"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96222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GB"/>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GB"/>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38729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GB"/>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GB"/>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758187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GB"/>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GB"/>
              <a:t>Click to edit Master text styles</a:t>
            </a:r>
          </a:p>
        </p:txBody>
      </p:sp>
      <p:sp>
        <p:nvSpPr>
          <p:cNvPr id="2" name="Date Placeholder 1"/>
          <p:cNvSpPr>
            <a:spLocks noGrp="1"/>
          </p:cNvSpPr>
          <p:nvPr>
            <p:ph type="dt" sz="half" idx="10"/>
          </p:nvPr>
        </p:nvSpPr>
        <p:spPr/>
        <p:txBody>
          <a:bodyPr/>
          <a:lstStyle/>
          <a:p>
            <a:fld id="{5BCAD085-E8A6-8845-BD4E-CB4CCA059FC4}" type="datetimeFigureOut">
              <a:rPr lang="en-US" smtClean="0"/>
              <a:t>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09727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87044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8776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40350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GB"/>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940438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19436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15148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77953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48611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GB"/>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11212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GB"/>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GB"/>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fld id="{5BCAD085-E8A6-8845-BD4E-CB4CCA059FC4}" type="datetimeFigureOut">
              <a:rPr lang="en-US" smtClean="0"/>
              <a:t>9/20/24</a:t>
            </a:fld>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44618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GB"/>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5BCAD085-E8A6-8845-BD4E-CB4CCA059FC4}" type="datetimeFigureOut">
              <a:rPr lang="en-US" smtClean="0"/>
              <a:t>9/20/24</a:t>
            </a:fld>
            <a:endParaRPr lang="en-US"/>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420961818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1DCC7BA-3740-47E1-91B9-6269381397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4CEFA49-6B2F-4FE6-B6AF-31D49E68C2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887315" y="887313"/>
            <a:ext cx="6858002" cy="5083374"/>
          </a:xfrm>
          <a:custGeom>
            <a:avLst/>
            <a:gdLst>
              <a:gd name="connsiteX0" fmla="*/ 6858001 w 6858002"/>
              <a:gd name="connsiteY0" fmla="*/ 4666984 h 6777832"/>
              <a:gd name="connsiteX1" fmla="*/ 3829243 w 6858002"/>
              <a:gd name="connsiteY1" fmla="*/ 6654602 h 6777832"/>
              <a:gd name="connsiteX2" fmla="*/ 3827370 w 6858002"/>
              <a:gd name="connsiteY2" fmla="*/ 6656146 h 6777832"/>
              <a:gd name="connsiteX3" fmla="*/ 3824584 w 6858002"/>
              <a:gd name="connsiteY3" fmla="*/ 6657658 h 6777832"/>
              <a:gd name="connsiteX4" fmla="*/ 3798694 w 6858002"/>
              <a:gd name="connsiteY4" fmla="*/ 6674649 h 6777832"/>
              <a:gd name="connsiteX5" fmla="*/ 3785012 w 6858002"/>
              <a:gd name="connsiteY5" fmla="*/ 6679138 h 6777832"/>
              <a:gd name="connsiteX6" fmla="*/ 3706340 w 6858002"/>
              <a:gd name="connsiteY6" fmla="*/ 6721839 h 6777832"/>
              <a:gd name="connsiteX7" fmla="*/ 3428999 w 6858002"/>
              <a:gd name="connsiteY7" fmla="*/ 6777832 h 6777832"/>
              <a:gd name="connsiteX8" fmla="*/ 3151659 w 6858002"/>
              <a:gd name="connsiteY8" fmla="*/ 6721839 h 6777832"/>
              <a:gd name="connsiteX9" fmla="*/ 3072997 w 6858002"/>
              <a:gd name="connsiteY9" fmla="*/ 6679143 h 6777832"/>
              <a:gd name="connsiteX10" fmla="*/ 3059299 w 6858002"/>
              <a:gd name="connsiteY10" fmla="*/ 6674649 h 6777832"/>
              <a:gd name="connsiteX11" fmla="*/ 3033384 w 6858002"/>
              <a:gd name="connsiteY11" fmla="*/ 6657642 h 6777832"/>
              <a:gd name="connsiteX12" fmla="*/ 3030628 w 6858002"/>
              <a:gd name="connsiteY12" fmla="*/ 6656146 h 6777832"/>
              <a:gd name="connsiteX13" fmla="*/ 3028776 w 6858002"/>
              <a:gd name="connsiteY13" fmla="*/ 6654618 h 6777832"/>
              <a:gd name="connsiteX14" fmla="*/ 1 w 6858002"/>
              <a:gd name="connsiteY14" fmla="*/ 4666984 h 6777832"/>
              <a:gd name="connsiteX15" fmla="*/ 6858002 w 6858002"/>
              <a:gd name="connsiteY15" fmla="*/ 0 h 6777832"/>
              <a:gd name="connsiteX16" fmla="*/ 6858002 w 6858002"/>
              <a:gd name="connsiteY16" fmla="*/ 1570616 h 6777832"/>
              <a:gd name="connsiteX17" fmla="*/ 6858001 w 6858002"/>
              <a:gd name="connsiteY17" fmla="*/ 1570616 h 6777832"/>
              <a:gd name="connsiteX18" fmla="*/ 6858001 w 6858002"/>
              <a:gd name="connsiteY18" fmla="*/ 4666983 h 6777832"/>
              <a:gd name="connsiteX19" fmla="*/ 0 w 6858002"/>
              <a:gd name="connsiteY19" fmla="*/ 4666983 h 6777832"/>
              <a:gd name="connsiteX20" fmla="*/ 0 w 6858002"/>
              <a:gd name="connsiteY20" fmla="*/ 595217 h 6777832"/>
              <a:gd name="connsiteX21" fmla="*/ 1 w 6858002"/>
              <a:gd name="connsiteY21" fmla="*/ 595217 h 6777832"/>
              <a:gd name="connsiteX22" fmla="*/ 1 w 6858002"/>
              <a:gd name="connsiteY22" fmla="*/ 0 h 6777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002" h="6777832">
                <a:moveTo>
                  <a:pt x="6858001" y="4666984"/>
                </a:moveTo>
                <a:lnTo>
                  <a:pt x="3829243" y="6654602"/>
                </a:lnTo>
                <a:lnTo>
                  <a:pt x="3827370" y="6656146"/>
                </a:lnTo>
                <a:lnTo>
                  <a:pt x="3824584" y="6657658"/>
                </a:lnTo>
                <a:lnTo>
                  <a:pt x="3798694" y="6674649"/>
                </a:lnTo>
                <a:lnTo>
                  <a:pt x="3785012" y="6679138"/>
                </a:lnTo>
                <a:lnTo>
                  <a:pt x="3706340" y="6721839"/>
                </a:lnTo>
                <a:cubicBezTo>
                  <a:pt x="3621097" y="6757894"/>
                  <a:pt x="3527376" y="6777832"/>
                  <a:pt x="3428999" y="6777832"/>
                </a:cubicBezTo>
                <a:cubicBezTo>
                  <a:pt x="3330622" y="6777832"/>
                  <a:pt x="3236902" y="6757894"/>
                  <a:pt x="3151659" y="6721839"/>
                </a:cubicBezTo>
                <a:lnTo>
                  <a:pt x="3072997" y="6679143"/>
                </a:lnTo>
                <a:lnTo>
                  <a:pt x="3059299" y="6674649"/>
                </a:lnTo>
                <a:lnTo>
                  <a:pt x="3033384" y="6657642"/>
                </a:lnTo>
                <a:lnTo>
                  <a:pt x="3030628" y="6656146"/>
                </a:lnTo>
                <a:lnTo>
                  <a:pt x="3028776" y="6654618"/>
                </a:lnTo>
                <a:lnTo>
                  <a:pt x="1" y="4666984"/>
                </a:lnTo>
                <a:close/>
                <a:moveTo>
                  <a:pt x="6858002" y="0"/>
                </a:moveTo>
                <a:lnTo>
                  <a:pt x="6858002" y="1570616"/>
                </a:lnTo>
                <a:lnTo>
                  <a:pt x="6858001" y="1570616"/>
                </a:lnTo>
                <a:lnTo>
                  <a:pt x="6858001" y="4666983"/>
                </a:lnTo>
                <a:lnTo>
                  <a:pt x="0" y="4666983"/>
                </a:lnTo>
                <a:lnTo>
                  <a:pt x="0" y="595217"/>
                </a:lnTo>
                <a:lnTo>
                  <a:pt x="1" y="595217"/>
                </a:lnTo>
                <a:lnTo>
                  <a:pt x="1"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GR"/>
          </a:p>
        </p:txBody>
      </p:sp>
      <p:sp>
        <p:nvSpPr>
          <p:cNvPr id="2" name="Title 1"/>
          <p:cNvSpPr>
            <a:spLocks noGrp="1"/>
          </p:cNvSpPr>
          <p:nvPr>
            <p:ph type="ctrTitle"/>
          </p:nvPr>
        </p:nvSpPr>
        <p:spPr>
          <a:xfrm>
            <a:off x="338635" y="947607"/>
            <a:ext cx="3292070" cy="4962786"/>
          </a:xfrm>
        </p:spPr>
        <p:txBody>
          <a:bodyPr anchor="ctr">
            <a:normAutofit/>
          </a:bodyPr>
          <a:lstStyle/>
          <a:p>
            <a:r>
              <a:t>Ουίλιαμ Σαίξπηρ - Ζωή και Έργα</a:t>
            </a:r>
          </a:p>
        </p:txBody>
      </p:sp>
      <p:sp>
        <p:nvSpPr>
          <p:cNvPr id="3" name="Subtitle 2"/>
          <p:cNvSpPr>
            <a:spLocks noGrp="1"/>
          </p:cNvSpPr>
          <p:nvPr>
            <p:ph type="subTitle" idx="1"/>
          </p:nvPr>
        </p:nvSpPr>
        <p:spPr>
          <a:xfrm>
            <a:off x="5422008" y="947607"/>
            <a:ext cx="3114492" cy="4962785"/>
          </a:xfrm>
          <a:effectLst/>
        </p:spPr>
        <p:txBody>
          <a:bodyPr anchor="ctr">
            <a:normAutofit/>
          </a:bodyPr>
          <a:lstStyle/>
          <a:p>
            <a:r>
              <a:rPr lang="el-GR" sz="2400"/>
              <a:t>Μια ματιά στα σημαντικότερα έργα του μεγάλου Άγγλου δραματουργού, συμπεριλαμβανομένου του 'Ημέρωμα της Στρίγγλας'.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GR"/>
          </a:p>
        </p:txBody>
      </p:sp>
      <p:sp>
        <p:nvSpPr>
          <p:cNvPr id="2" name="Title 1"/>
          <p:cNvSpPr>
            <a:spLocks noGrp="1"/>
          </p:cNvSpPr>
          <p:nvPr>
            <p:ph type="title"/>
          </p:nvPr>
        </p:nvSpPr>
        <p:spPr>
          <a:xfrm>
            <a:off x="338636" y="1734857"/>
            <a:ext cx="2824112" cy="3388287"/>
          </a:xfrm>
        </p:spPr>
        <p:txBody>
          <a:bodyPr anchor="ctr">
            <a:normAutofit/>
          </a:bodyPr>
          <a:lstStyle/>
          <a:p>
            <a:r>
              <a:t>Ουίλιαμ Σαίξπηρ: Ο Βίος του</a:t>
            </a:r>
          </a:p>
        </p:txBody>
      </p:sp>
      <p:sp>
        <p:nvSpPr>
          <p:cNvPr id="3" name="Content Placeholder 2"/>
          <p:cNvSpPr>
            <a:spLocks noGrp="1"/>
          </p:cNvSpPr>
          <p:nvPr>
            <p:ph idx="1"/>
          </p:nvPr>
        </p:nvSpPr>
        <p:spPr>
          <a:xfrm>
            <a:off x="4506051" y="978993"/>
            <a:ext cx="4023913" cy="4900014"/>
          </a:xfrm>
          <a:effectLst/>
        </p:spPr>
        <p:txBody>
          <a:bodyPr>
            <a:normAutofit/>
          </a:bodyPr>
          <a:lstStyle/>
          <a:p>
            <a:r>
              <a:t>Ο Ουίλιαμ Σαίξπηρ (1564-1616) είναι ένας από τους μεγαλύτερους θεατρικούς συγγραφείς της παγκόσμιας λογοτεχνίας. Γεννημένος στο Στράτφορντ-απόν-Έιβον, έγραψε περισσότερα από 30 έργα, πολλά από τα οποία θεωρούνται αριστουργήματα.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GR"/>
          </a:p>
        </p:txBody>
      </p:sp>
      <p:sp>
        <p:nvSpPr>
          <p:cNvPr id="2" name="Title 1"/>
          <p:cNvSpPr>
            <a:spLocks noGrp="1"/>
          </p:cNvSpPr>
          <p:nvPr>
            <p:ph type="title"/>
          </p:nvPr>
        </p:nvSpPr>
        <p:spPr>
          <a:xfrm>
            <a:off x="338636" y="1734857"/>
            <a:ext cx="2824112" cy="3388287"/>
          </a:xfrm>
        </p:spPr>
        <p:txBody>
          <a:bodyPr anchor="ctr">
            <a:normAutofit/>
          </a:bodyPr>
          <a:lstStyle/>
          <a:p>
            <a:r>
              <a:rPr lang="el-GR" sz="2800"/>
              <a:t>Σημαντικότερα Έργα του Σαίξπηρ</a:t>
            </a:r>
          </a:p>
        </p:txBody>
      </p:sp>
      <p:sp>
        <p:nvSpPr>
          <p:cNvPr id="3" name="Content Placeholder 2"/>
          <p:cNvSpPr>
            <a:spLocks noGrp="1"/>
          </p:cNvSpPr>
          <p:nvPr>
            <p:ph idx="1"/>
          </p:nvPr>
        </p:nvSpPr>
        <p:spPr>
          <a:xfrm>
            <a:off x="4506051" y="978993"/>
            <a:ext cx="4023913" cy="4900014"/>
          </a:xfrm>
          <a:effectLst/>
        </p:spPr>
        <p:txBody>
          <a:bodyPr>
            <a:normAutofit/>
          </a:bodyPr>
          <a:lstStyle/>
          <a:p>
            <a:r>
              <a:t>1. Άμλετ</a:t>
            </a:r>
          </a:p>
          <a:p>
            <a:r>
              <a:t>2. Μάκβεθ</a:t>
            </a:r>
          </a:p>
          <a:p>
            <a:r>
              <a:t>3. Οθέλλος</a:t>
            </a:r>
          </a:p>
          <a:p>
            <a:r>
              <a:t>4. Ρωμαίος και Ιουλιέτα</a:t>
            </a:r>
          </a:p>
          <a:p>
            <a:r>
              <a:t>5. Βασιλιάς Ληρ</a:t>
            </a:r>
          </a:p>
          <a:p>
            <a:r>
              <a:t>6. Όνειρο Θερινής Νυκτός</a:t>
            </a:r>
          </a:p>
          <a:p>
            <a:r>
              <a:t>7. Το Ημέρωμα της Στρίγγλας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Το Ημέρωμα της Στρίγγλας</a:t>
            </a:r>
          </a:p>
        </p:txBody>
      </p:sp>
      <p:sp>
        <p:nvSpPr>
          <p:cNvPr id="3" name="Content Placeholder 2"/>
          <p:cNvSpPr>
            <a:spLocks noGrp="1"/>
          </p:cNvSpPr>
          <p:nvPr>
            <p:ph idx="1"/>
          </p:nvPr>
        </p:nvSpPr>
        <p:spPr/>
        <p:txBody>
          <a:bodyPr/>
          <a:lstStyle/>
          <a:p>
            <a:r>
              <a:t>Το 'Ημέρωμα της Στρίγγλας' είναι μια από τις πιο διάσημες κωμωδίες του Σαίξπηρ. Εξετάζει τις σχέσεις ανάμεσα στα φύλα με κωμικό τρόπο, αφηγούμενο την προσπάθεια του Πετρούκιου να «ημερώσει» την ισχυρογνώμονα Κατερίνα.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5C4E86D9-FC25-4C5B-B73F-77B0D9D11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a:off x="1138237" y="-1138237"/>
            <a:ext cx="6867526" cy="9144000"/>
          </a:xfrm>
          <a:custGeom>
            <a:avLst/>
            <a:gdLst>
              <a:gd name="connsiteX0" fmla="*/ 0 w 6867526"/>
              <a:gd name="connsiteY0" fmla="*/ 11723012 h 12192000"/>
              <a:gd name="connsiteX1" fmla="*/ 0 w 6867526"/>
              <a:gd name="connsiteY1" fmla="*/ 4448765 h 12192000"/>
              <a:gd name="connsiteX2" fmla="*/ 0 w 6867526"/>
              <a:gd name="connsiteY2" fmla="*/ 0 h 12192000"/>
              <a:gd name="connsiteX3" fmla="*/ 6867524 w 6867526"/>
              <a:gd name="connsiteY3" fmla="*/ 0 h 12192000"/>
              <a:gd name="connsiteX4" fmla="*/ 6867524 w 6867526"/>
              <a:gd name="connsiteY4" fmla="*/ 4089952 h 12192000"/>
              <a:gd name="connsiteX5" fmla="*/ 6867524 w 6867526"/>
              <a:gd name="connsiteY5" fmla="*/ 10933355 h 12192000"/>
              <a:gd name="connsiteX6" fmla="*/ 6867526 w 6867526"/>
              <a:gd name="connsiteY6" fmla="*/ 10933355 h 12192000"/>
              <a:gd name="connsiteX7" fmla="*/ 6867526 w 6867526"/>
              <a:gd name="connsiteY7" fmla="*/ 12192000 h 12192000"/>
              <a:gd name="connsiteX8" fmla="*/ 9525 w 6867526"/>
              <a:gd name="connsiteY8" fmla="*/ 12192000 h 12192000"/>
              <a:gd name="connsiteX9" fmla="*/ 9525 w 6867526"/>
              <a:gd name="connsiteY9" fmla="*/ 11726716 h 12192000"/>
              <a:gd name="connsiteX10" fmla="*/ 4761 w 6867526"/>
              <a:gd name="connsiteY10" fmla="*/ 11726716 h 12192000"/>
              <a:gd name="connsiteX11" fmla="*/ 4761 w 6867526"/>
              <a:gd name="connsiteY11" fmla="*/ 11723012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67526" h="12192000">
                <a:moveTo>
                  <a:pt x="0" y="11723012"/>
                </a:moveTo>
                <a:lnTo>
                  <a:pt x="0" y="4448765"/>
                </a:lnTo>
                <a:lnTo>
                  <a:pt x="0" y="0"/>
                </a:lnTo>
                <a:lnTo>
                  <a:pt x="6867524" y="0"/>
                </a:lnTo>
                <a:lnTo>
                  <a:pt x="6867524" y="4089952"/>
                </a:lnTo>
                <a:lnTo>
                  <a:pt x="6867524" y="10933355"/>
                </a:lnTo>
                <a:lnTo>
                  <a:pt x="6867526" y="10933355"/>
                </a:lnTo>
                <a:lnTo>
                  <a:pt x="6867526" y="12192000"/>
                </a:lnTo>
                <a:lnTo>
                  <a:pt x="9525" y="12192000"/>
                </a:lnTo>
                <a:lnTo>
                  <a:pt x="9525" y="11726716"/>
                </a:lnTo>
                <a:lnTo>
                  <a:pt x="4761" y="11726716"/>
                </a:lnTo>
                <a:lnTo>
                  <a:pt x="4761" y="11723012"/>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GR"/>
          </a:p>
        </p:txBody>
      </p:sp>
      <p:sp>
        <p:nvSpPr>
          <p:cNvPr id="2" name="Title 1"/>
          <p:cNvSpPr>
            <a:spLocks noGrp="1"/>
          </p:cNvSpPr>
          <p:nvPr>
            <p:ph type="title"/>
          </p:nvPr>
        </p:nvSpPr>
        <p:spPr>
          <a:xfrm>
            <a:off x="3861716" y="870740"/>
            <a:ext cx="4799683" cy="5116520"/>
          </a:xfrm>
        </p:spPr>
        <p:txBody>
          <a:bodyPr anchor="ctr">
            <a:normAutofit/>
          </a:bodyPr>
          <a:lstStyle/>
          <a:p>
            <a:r>
              <a:rPr lang="el-GR" sz="5200"/>
              <a:t>Η Κληρονομιά του Σαίξπηρ</a:t>
            </a:r>
          </a:p>
        </p:txBody>
      </p:sp>
      <p:sp useBgFill="1">
        <p:nvSpPr>
          <p:cNvPr id="10" name="Freeform: Shape 9">
            <a:extLst>
              <a:ext uri="{FF2B5EF4-FFF2-40B4-BE49-F238E27FC236}">
                <a16:creationId xmlns:a16="http://schemas.microsoft.com/office/drawing/2014/main" id="{44AF92AB-F4DD-4C5A-BC11-E1D33AFC0C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633313" y="1633314"/>
            <a:ext cx="6858000" cy="3591373"/>
          </a:xfrm>
          <a:custGeom>
            <a:avLst/>
            <a:gdLst>
              <a:gd name="connsiteX0" fmla="*/ 6858000 w 6858000"/>
              <a:gd name="connsiteY0" fmla="*/ 468988 h 4788497"/>
              <a:gd name="connsiteX1" fmla="*/ 6858000 w 6858000"/>
              <a:gd name="connsiteY1" fmla="*/ 4490047 h 4788497"/>
              <a:gd name="connsiteX2" fmla="*/ 3859631 w 6858000"/>
              <a:gd name="connsiteY2" fmla="*/ 4490047 h 4788497"/>
              <a:gd name="connsiteX3" fmla="*/ 3478631 w 6858000"/>
              <a:gd name="connsiteY3" fmla="*/ 4775798 h 4788497"/>
              <a:gd name="connsiteX4" fmla="*/ 3470164 w 6858000"/>
              <a:gd name="connsiteY4" fmla="*/ 4778972 h 4788497"/>
              <a:gd name="connsiteX5" fmla="*/ 3457464 w 6858000"/>
              <a:gd name="connsiteY5" fmla="*/ 4783735 h 4788497"/>
              <a:gd name="connsiteX6" fmla="*/ 3446881 w 6858000"/>
              <a:gd name="connsiteY6" fmla="*/ 4788497 h 4788497"/>
              <a:gd name="connsiteX7" fmla="*/ 3434181 w 6858000"/>
              <a:gd name="connsiteY7" fmla="*/ 4788497 h 4788497"/>
              <a:gd name="connsiteX8" fmla="*/ 3423598 w 6858000"/>
              <a:gd name="connsiteY8" fmla="*/ 4788497 h 4788497"/>
              <a:gd name="connsiteX9" fmla="*/ 3410897 w 6858000"/>
              <a:gd name="connsiteY9" fmla="*/ 4783735 h 4788497"/>
              <a:gd name="connsiteX10" fmla="*/ 3398198 w 6858000"/>
              <a:gd name="connsiteY10" fmla="*/ 4778972 h 4788497"/>
              <a:gd name="connsiteX11" fmla="*/ 3389731 w 6858000"/>
              <a:gd name="connsiteY11" fmla="*/ 4775798 h 4788497"/>
              <a:gd name="connsiteX12" fmla="*/ 3008731 w 6858000"/>
              <a:gd name="connsiteY12" fmla="*/ 4490047 h 4788497"/>
              <a:gd name="connsiteX13" fmla="*/ 1012714 w 6858000"/>
              <a:gd name="connsiteY13" fmla="*/ 4490047 h 4788497"/>
              <a:gd name="connsiteX14" fmla="*/ 1012714 w 6858000"/>
              <a:gd name="connsiteY14" fmla="*/ 4489653 h 4788497"/>
              <a:gd name="connsiteX15" fmla="*/ 4761 w 6858000"/>
              <a:gd name="connsiteY15" fmla="*/ 4489653 h 4788497"/>
              <a:gd name="connsiteX16" fmla="*/ 4761 w 6858000"/>
              <a:gd name="connsiteY16" fmla="*/ 4487273 h 4788497"/>
              <a:gd name="connsiteX17" fmla="*/ 0 w 6858000"/>
              <a:gd name="connsiteY17" fmla="*/ 4487273 h 4788497"/>
              <a:gd name="connsiteX18" fmla="*/ 0 w 6858000"/>
              <a:gd name="connsiteY18" fmla="*/ 0 h 4788497"/>
              <a:gd name="connsiteX19" fmla="*/ 6848476 w 6858000"/>
              <a:gd name="connsiteY19" fmla="*/ 0 h 4788497"/>
              <a:gd name="connsiteX20" fmla="*/ 6848476 w 6858000"/>
              <a:gd name="connsiteY20" fmla="*/ 465284 h 4788497"/>
              <a:gd name="connsiteX21" fmla="*/ 6853240 w 6858000"/>
              <a:gd name="connsiteY21" fmla="*/ 465284 h 4788497"/>
              <a:gd name="connsiteX22" fmla="*/ 6853240 w 6858000"/>
              <a:gd name="connsiteY22" fmla="*/ 468988 h 4788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000" h="4788497">
                <a:moveTo>
                  <a:pt x="6858000" y="468988"/>
                </a:moveTo>
                <a:lnTo>
                  <a:pt x="6858000" y="4490047"/>
                </a:lnTo>
                <a:lnTo>
                  <a:pt x="3859631" y="4490047"/>
                </a:lnTo>
                <a:lnTo>
                  <a:pt x="3478631" y="4775798"/>
                </a:lnTo>
                <a:lnTo>
                  <a:pt x="3470164" y="4778972"/>
                </a:lnTo>
                <a:lnTo>
                  <a:pt x="3457464" y="4783735"/>
                </a:lnTo>
                <a:lnTo>
                  <a:pt x="3446881" y="4788497"/>
                </a:lnTo>
                <a:lnTo>
                  <a:pt x="3434181" y="4788497"/>
                </a:lnTo>
                <a:lnTo>
                  <a:pt x="3423598" y="4788497"/>
                </a:lnTo>
                <a:lnTo>
                  <a:pt x="3410897" y="4783735"/>
                </a:lnTo>
                <a:lnTo>
                  <a:pt x="3398198" y="4778972"/>
                </a:lnTo>
                <a:lnTo>
                  <a:pt x="3389731" y="4775798"/>
                </a:lnTo>
                <a:lnTo>
                  <a:pt x="3008731" y="4490047"/>
                </a:lnTo>
                <a:lnTo>
                  <a:pt x="1012714" y="4490047"/>
                </a:lnTo>
                <a:lnTo>
                  <a:pt x="1012714" y="4489653"/>
                </a:lnTo>
                <a:lnTo>
                  <a:pt x="4761" y="4489653"/>
                </a:lnTo>
                <a:lnTo>
                  <a:pt x="4761" y="4487273"/>
                </a:lnTo>
                <a:lnTo>
                  <a:pt x="0" y="4487273"/>
                </a:lnTo>
                <a:lnTo>
                  <a:pt x="0" y="0"/>
                </a:lnTo>
                <a:lnTo>
                  <a:pt x="6848476" y="0"/>
                </a:lnTo>
                <a:lnTo>
                  <a:pt x="6848476" y="465284"/>
                </a:lnTo>
                <a:lnTo>
                  <a:pt x="6853240" y="465284"/>
                </a:lnTo>
                <a:lnTo>
                  <a:pt x="6853240" y="468988"/>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GR"/>
          </a:p>
        </p:txBody>
      </p:sp>
      <p:sp>
        <p:nvSpPr>
          <p:cNvPr id="3" name="Content Placeholder 2"/>
          <p:cNvSpPr>
            <a:spLocks noGrp="1"/>
          </p:cNvSpPr>
          <p:nvPr>
            <p:ph idx="1"/>
          </p:nvPr>
        </p:nvSpPr>
        <p:spPr>
          <a:xfrm>
            <a:off x="338635" y="870740"/>
            <a:ext cx="2542793" cy="5116520"/>
          </a:xfrm>
          <a:effectLst/>
        </p:spPr>
        <p:txBody>
          <a:bodyPr>
            <a:normAutofit/>
          </a:bodyPr>
          <a:lstStyle/>
          <a:p>
            <a:r>
              <a:rPr lang="el-GR" sz="1400"/>
              <a:t>Ο Σαίξπηρ άφησε ανεξίτηλο αποτύπωμα στην παγκόσμια λογοτεχνία και τέχνη. Τα έργα του έχουν επηρεάσει θεατρικές παραστάσεις, λογοτεχνικά έργα και την πολιτιστική σκηνή της Δύσης για αιώνες. Το εύρος των θεμάτων που πραγματεύτηκε, καθώς και η γλώσσα του, παραμένουν ζωντανά και συναρπάζουν το κοινό μέχρι και σήμερα.</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{F7C15F12-B39D-D14B-9716-A1526104395E}tf10001121_mac</Template>
  <TotalTime>2</TotalTime>
  <Words>194</Words>
  <Application>Microsoft Macintosh PowerPoint</Application>
  <PresentationFormat>On-screen Show (4:3)</PresentationFormat>
  <Paragraphs>16</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Century Gothic</vt:lpstr>
      <vt:lpstr>Wingdings 2</vt:lpstr>
      <vt:lpstr>Quotable</vt:lpstr>
      <vt:lpstr>Ουίλιαμ Σαίξπηρ - Ζωή και Έργα</vt:lpstr>
      <vt:lpstr>Ουίλιαμ Σαίξπηρ: Ο Βίος του</vt:lpstr>
      <vt:lpstr>Σημαντικότερα Έργα του Σαίξπηρ</vt:lpstr>
      <vt:lpstr>Το Ημέρωμα της Στρίγγλας</vt:lpstr>
      <vt:lpstr>Η Κληρονομιά του Σαίξπηρ</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Ουίλιαμ Σαίξπηρ - Ζωή και Έργα</dc:title>
  <dc:subject/>
  <dc:creator/>
  <cp:keywords/>
  <dc:description>generated using python-pptx</dc:description>
  <cp:lastModifiedBy>Zoi Detsoudi</cp:lastModifiedBy>
  <cp:revision>2</cp:revision>
  <dcterms:created xsi:type="dcterms:W3CDTF">2013-01-27T09:14:16Z</dcterms:created>
  <dcterms:modified xsi:type="dcterms:W3CDTF">2024-09-20T15:52:27Z</dcterms:modified>
  <cp:category/>
</cp:coreProperties>
</file>