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5" r:id="rId2"/>
    <p:sldId id="280" r:id="rId3"/>
    <p:sldId id="273" r:id="rId4"/>
    <p:sldId id="283" r:id="rId5"/>
    <p:sldId id="284" r:id="rId6"/>
    <p:sldId id="277" r:id="rId7"/>
    <p:sldId id="278" r:id="rId8"/>
    <p:sldId id="275" r:id="rId9"/>
    <p:sldId id="274" r:id="rId10"/>
    <p:sldId id="257" r:id="rId11"/>
    <p:sldId id="259" r:id="rId12"/>
    <p:sldId id="271" r:id="rId13"/>
    <p:sldId id="272" r:id="rId14"/>
    <p:sldId id="281" r:id="rId15"/>
    <p:sldId id="282" r:id="rId16"/>
    <p:sldId id="258" r:id="rId17"/>
    <p:sldId id="260" r:id="rId18"/>
    <p:sldId id="264" r:id="rId19"/>
    <p:sldId id="261" r:id="rId20"/>
    <p:sldId id="262" r:id="rId21"/>
    <p:sldId id="263" r:id="rId22"/>
    <p:sldId id="265" r:id="rId23"/>
    <p:sldId id="266" r:id="rId24"/>
    <p:sldId id="267" r:id="rId25"/>
    <p:sldId id="268" r:id="rId26"/>
    <p:sldId id="269" r:id="rId27"/>
    <p:sldId id="270" r:id="rId28"/>
    <p:sldId id="27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5"/>
    <p:restoredTop sz="96327"/>
  </p:normalViewPr>
  <p:slideViewPr>
    <p:cSldViewPr snapToGrid="0">
      <p:cViewPr varScale="1">
        <p:scale>
          <a:sx n="128" d="100"/>
          <a:sy n="128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5:50:42.31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24575,'22'9'0,"13"5"0,-2 3 0,31 4 0,-5 7 0,34-8-1144,-8 4 1144,-26-18 0,-2-4 0,7 2-37,-8-3 0,-1 0 37,7 3 0,19 8 0,-13-8 0,-30 8 0,13-12 849,-25 0-849,16 0 369,-12 0-369,0 0 0,0 0 0,23 0 0,-24 0 0,23 0 0,-29 0 0,19 0 0,-9 0 0,20 0 0,-21 4 0,4 1 0,15 0 0,1-1 0,18-4 0,-14 0 0,-3 0 0,-20 0 0,20 0 0,-20 0 0,8 0 0,1 0 0,-9 0 0,20 0 0,-20 0 0,20 0 0,-21 0 0,10 4 0,-12 2 0,0-1 0,-6 0 0,-2-5 0,-7 0 0,1 0 0,0 0 0,-1 0 0,1-7 0,6 5 0,-5-5 0,12 7 0,-12 0 0,5 0 0,-6 0 0,-1 0 0,-13 0 0,-17 0 0,-22 0 0,-30-1 0,-10 2 0,16 8 0,-3 0-729,-34-7 1,1 0 728,35 7 0,2 0 0,-21-7 0,-1-4-873,11-2 0,-1-1 873,-13 4 0,-4 0 0,-9-4 0,4 0 0,29 5 0,-1 0 0,-27 0 0,-3 0 0,19 0 0,3 0 0,4 0 0,0 0-537,-6 0 1,1 0 536,19 0 0,2 0-47,-3 4 1,3 0 46,-28-3 1234,36 3-1234,55-5 0,50 15 0,-7-3 0,7 0-194,24 0 0,5-1 194,0 1 0,2-4 0,-22-5 0,2-3 0,1 0 0,0 0 0,0 1 0,-1 1 0,27 8 0,-2 0 0,0-7 0,-7 0 561,-27 6 1,-11 2-562,-9 2 105,-59-8-105,-63-8 0,-4 0 0,31-4 0,3 0 0,-4 8 0,13 0 0,50 0 2295,27 0-2295,-2 0 0,20 0 0,-27 0 0,1 4 0,-34 1 0,-32 0 0,-20 13 0,3-15 0,-4-2-498,-31 14 498,32-7 0,2-2 0,-2-2 0,13 10 0,44-14 0,69 0 0,7 5 0,13 0-1441,-14-3 1,5-2 0,3 1 1440,-5 1 0,3 1 0,2 0 0,-2-1 0,20-2 0,-1 0 0,1 0 0,-17 0 0,1 0 0,-1 0 0,-3 0 0,11-1 0,-4 0 0,-3 3 0,-12 2 0,-2 2 0,-8-2 0,3-3 0,-28 2 0,-72 11 0,-15-11 0,-13-6-705,-6-2 1,-7-3 0,0 1 704,3 5 0,0 2 0,1-3 0,-3-3 0,0-2 0,4 3-291,-19 4 1,10 2 290,-12-1 3578,57 0-3578,71 14 0,47-10 0,-20 10 3057,-4-14-3057,-50 0 878,-28 0-878,3 0 0,-12 0 0,28 7 0,24 1 0,11 7 0,33 7 0,4-12 0,10 5 0,-11-15 0,-14 0 0,-24 0 0,-18 0 0,-10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2T15:51:22.3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466 259,'67'0,"-2"0,2 0,15 0,2 0,-26 0,1 0,40 0,-46 0,1 0,5 0,-1 0,40 0,-27 0,1 0,-15 0,-1 0,5 0,-2 0,34 0,-12 15,1-12,-23 12,-13-15,-6 0,-2 0,0 0,14 0,-26 9,16-7,-1 19,3-18,6 4,2-1,16-6,22 0,-14 0,-37 0,37 0,3 8,-15 1,15 1,-37-4,45-6,-31-6,35 0,8 16,-54-10,42 18,-22-34,-33 12,25-12,-35 16,36 0,-30 0,28 0,-58 0,-54 0,-2 0,7-7,-5-1,5 7,-2-1,-12-6,-4 1,-11 6,-3 2,-3-1,-2 0,19 0,-1 0,2 0,-16 1,-1-2,10-4,-4-3,4 2,-10 5,1-3,16-7,-3-4,4 4,-15 7,1 3,-11-9,1 2,10 7,-1 2,14-1,-2 0,1 0,-22 0,2 0,7-3,1-2,4 1,3-2,18-3,1 0,-5 3,-2 2,-3-1,-1 1,5 4,0 0,-1 0,2 0,-36 0,29 0,14 0,20 0,1 0,15 0,5 0,-7 0,62 25,-19-19,41 10,12 2,16 0,-13-11,6-1,-6 8,0-2,7-11,3 0,8 13,2 0,-30-11,1-3,-3 2,23 7,-1 0,7-3,0-3,-4-2,-2 0,-7 3,-3 1,-6 3,-1-2,3-4,-3 0,-17 6,-1-1,5-6,1-2,3 1,-2 0,24 0,6 0,-37 0,-14 0,-33 7,-60 22,-8-8,10 1,-10 0,-11-9,-9-3,6-2,4 2,-1 0,-9 2,-6 2,10-3,20-6,3 1,-21 7,6 1,7 2,-31-5,99-4,61-7,10 0,-9 0,4 0,-8 0,2 0,16 0,4 0,-23 0,3 0,-1 0,29 0,0 0,-23 0,1 0,-3 0,14 0,-4 0,1 0,-4 0,-21 0,-6 0,16 0,-52 0,-82 0,18 0,-5 0,-15 8,-4 0,-4-6,0 0,10 6,-3 0,-20-7,-3-2,10 1,1 0,-10 0,0 0,11 0,2 0,4 0,2 0,11 0,2 0,5-1,5 2,-2 6,-11-11,50 6,-5-10,69 5,5 3,6 0,6 0,-12 0,1 0,27 0,1 0,-20 0,-2 0,4 0,-3 0,29 0,-23 0,-24 0,-24 0,-105 8,22-21,-13 14,-7 3,14-7,0 0,-1 4,-3 1,-18 2,-2 1,9-6,1 2,-7 8,1 0,12-7,2 0,5 6,5 2,-21 2,17-9,31 13,21-11,76-1,16 0,2-4,8 0,-13 0,3 0,18 0,4 0,-32 0,-1 0,2 0,7 0,1 0,0 0,0 0,-1 0,1 0,-1 0,1 0,-3 0,23 0,-3 0,-6 0,-3 0,-14 0,-6 0,21 0,-21 0,-51 0,-57 21,2-3,-16-5,-6-2,9 1,-1-2,-27-8,-6-2,-4 4,-3 1,30-5,-1 0,0 0,-7 0,0 0,1 0,4 0,1 0,1 0,-1 0,1 0,1 0,-22-1,5 2,19 6,6 0,-24-3,39 10,35-14,75 0,5 0,-12 4,7 0,14 2,4 0,3-1,4 0,-18-1,3 0,-1-2,-1-1,0-2,-1 1,1 0,-1 0,1 0,1 0,-1 0,1 0,0 0,0 0,-1 0,-6 0,-2 0,-3 0,14 0,-7 0,-14-1,-9 2,-13 6,-86 4,-11 12,-1-15,-5-3,13 2,2 0,-2 2,0-2,0-6,2 2,-40 28,40-28,1-3,-35 15,-7-15,27 6,11 8,12 4,2 1,13 16,26-24,19 14,28-25,35 0,-26 0,2 0,-4 0,0 0,7 0,0 0,35 0,3 0,-42 0,0 0,1 0,-3 0,21 0,-15 0,-42 7,-16-6,-45 32,-20-26,5 7,-5-2,9-10,-2-4,-28 2,-5 0,3 0,-1 0,22 0,-2 0,1 0,-26 4,2 1,0 0,4 1,22-1,4 1,0 2,4-1,-20-5,40 4,8-6,18 0,86 0,-22 0,13 0,5 0,26 0,-43 0,1 0,13 0,-3 0,27 0,-38 0,-4 0,-5 0,-9 0,-33 0,-83 16,22-12,-24 4,-7 0,38-8,-1 0,-23-1,-5 2,-8 8,-2 1,7-8,-1 1,-8 14,0 2,19-8,3-2,4 2,3-1,13-1,3-2,-27 0,12-5,43 5,0-7,87 0,-17 1,7-2,22-8,6 0,11 7,2 0,-31-4,-1-1,2 2,7 3,1 3,0 0,-1-1,1 0,0 0,3 0,0 0,-2 0,-7-1,-2 1,-2 1,24 7,-6 0,-20-7,-8 2,11 13,-46-9,-105 3,28-13,-5 8,-4 1,-26-8,31 15,-2 1,4-15,-1 0,-12 18,3-3,-5-25,-17 42,49-28,-4 19,40-20,88 5,2-7,-7 0,8 0,3 0,2 0,4 0,2 0,-23 0,2 0,1 0,1 0,0 0,1 0,5 0,0 0,-1 0,-6 0,0 0,1 0,5 0,0 0,-2 0,-5-1,-1 0,-2 3,-4 3,-1 2,-1-1,30-4,-8 1,-30 5,-7 2,24-1,-73-7,-65 21,-17-19,4 3,-6 1,8-4,-2 1,-16 0,-4 2,25 2,-1 3,-1-3,1-3,0-2,-2 1,-5 1,-1 0,0 1,4 0,-1 0,1-2,-1-3,0-2,1 3,-1 6,1 2,2-2,-25-8,7 0,19 10,7 0,-26-8,56 16,27-17,64 5,14-7,-12 0,5 0,8 1,0-2,-7-3,0 0,14 2,1 1,-1-3,1 0,3 3,-1 2,-10-1,-2 0,-3 0,-4 0,8 0,-21 0,-29 3,-65 17,1-11,-16 4,-7 1,17-4,-2 0,-20 3,-1 4,12 1,0 1,-4 0,-1 0,5-1,0 1,-1 0,2-1,-36 3,35 2,34-14,34-1,46-1,9-7,-11 0,4 0,4-1,2 2,11 8,4 1,15-8,4 0,-26 4,2 1,1-1,3-5,1-2,0 1,-1 0,1 0,0 0,3 0,0 0,-2 0,-7 0,-2 0,-2 0,18-1,-5 2,-15 4,-11 2,-18 0,-96 13,-26-15,-1 3,-6 1,19-4,-1 1,-16 2,-11 5,15 3,-12 4,0 2,8-3,11-4,5-2,-3 3,-3 2,-6 3,3-1,12-3,5-2,11-3,-16 4,9 0,19-3,30-2,80-6,-28-2,29-2,8-2,25 1,-23 0,5 0,0 0,1 0,10 0,2 0,1 0,-4 0,-25 0,-4 0,5 0,-9 0,-17 0,1 0,-41 0,-64 7,-8-5,6 4,-6 3,5 1,-2 0,-11-3,-2-1,-1 4,2-2,10-7,3-2,5 0,7 2,-3 8,11-3,19 8,31-10,48 1,25 11,-7-14,6 0,-2 6,2 0,-7-8,3-1,0 2,26 6,1 4,-22-4,3 1,-2 0,-8-1,-2 1,-2 1,19 8,-2 0,-3-6,-4-2,-19 1,-5 0,22 6,-28-16,-41 7,-85-5,19 5,-1-7,-3 0,-30 8,0 1,44 3,-1 2,0 0,-1 0,-7-4,0 0,-1 8,2-3,-37-11,50 12,49-16,61 0,10 0,-10 8,4 2,-6-8,3 0,25 7,6 0,-30-8,2-1,1-1,7 1,2 0,-2 0,-6-1,-1 0,-1 3,21 6,-5 0,-14-7,-7 2,11 13,-15-16,-79 14,-31 4,-33 0,-10 12,2-27,8 19,4-33,2 15,9-16,-12 12,23 9,-5-7,38 7,-8-9,32 0,60 0,-10-12,7 10,6 1,36-12,2 13,-46 0,-2 0,20 0,-22 0,-22 7,-24-5,-44 5,-8 7,-36-10,-9 11,-2-15,43 0,-1 0,-6 0,1 0,-29 0,-2 0,52 0,4 0,19 0,-1 3,0 1,1 1,-19-2,8-3,-27-6,8-2,-22 0,-3 2,0 6,-9 0,9 0,-1-6,-7 12,30-19,-16 18,8-14,9 9,-29-15,47 12,-23-16,29 13,-1-3,2 0,6 5,1 0,-1 4,0 0,0-7,1 6,-1-6,0 7,1 0,-19 0,-4-13,0 10,5-9,11 12,8 0,-7-7,8 5,-2-5,-8 14,-1-5,4 5,-2-7,4 0,4 0,-7 0,9 0,-4 0,-7 0,6 0,-6 0,11 7,-6-6,5 6,-7-7,5 4,-1 0,0 1,1 5,-1-8,22-33,-9 8,27-31,-22 30,7 2,-9 6,0 4,-7-10,5 12,-5-12,7 10,0-4,0-6,0 4,0-1,-7 1,-2 5,1-3,-6 5,0-19,-3 17,2-19,1 23,6-6,-20-9,10 6,-16-7,17 10,-5 2,6-3,0 0,-21-14,15 10,-17-16,16 16,-14-8,4 7,-8-2,11 3,6 2,2 0,6 3,1 6,3-5,0 9,1-7,-8 1,1-1,-4 3,6 2,0 7,1 0,-1-3,0 5,0-11,-6 10,-1-8,-1 7,-4-8,14 2,-7-7,-9 2,17 2,-19 2,23-3,-7 8,1-12,-1 13,0-6,1 0,-1 5,0-12,0 12,1-12,-1 12,7-12,-5 6,13-8,-6 0,3 1,0-1,-9-6,7 8,-3-7,9 9,0-4,0-6,0-2,0-17,0 14,-9-12,7 3,-7-8,9 0,0 2,12 1,-8 18,8-10,-12 14,0-4,0-1,0 2,0 0,0 5,0-12,-12-6,8 9,-8-8,12 19,0-1,0 0,0 0,0 1,-18-65,14 48,-4-23,-2 1,1 25,7-18,-11 19,-1-7,3 8,-9-3,2-3,1 17,-4-11,9 20,-3 7,-19 0,13 0,-16 0,25 0,1 7,-7-5,7 8,-17-4,21 2,-13 1,4-5,6 6,-11-1,12 0,0 5,-12-12,11 5,-13-7,8 0,2 0,-5 14,5-11,-6 11,3-11,0 2,1-1,-1 7,0-10,1 6,-1-3,7 7,2 9,0-6,6 7,1-5,1-2,6 11,-7-12,0 6,7-3,-5 0,5 9,-7-10,0 6,0-3,0-4,0 14,9-4,-7 6,14-7,-14-4,5-4,2 3,0-1,1 12,-3-15,6 25,-3-23,4 18,0-18,-5-1,-1 7,3-4,-7 0,4-7,7 4,-2-9,-1 12,2-9,-5-1,10-1,1-7,-3 0,4 0,-8 0,7 0,-5 0,7 0,-4 0,0-7,3 6,-7-6,8 7,-6-7,6 5,-5-9,7-3,-8 7,-5-13,3 15,-12-16,5-11,-7 5,0-6,0 21,-7 0,-34 8,21 1,-33 3,33 0,-33 0,6 0,-21 0,24 0,-20 0,34 0,-33 0,43 0,-13-4,21 0,0-1,59-26,-24 24,20-14,5-1,11 11,34-13,-20 2,17-4,-8-14,-27 13,8 1,-28 7,-2 7,20-15,-9 9,24-3,-21 4,17 1,-31-3,32 10,-7-14,12 13,-2-12,-1 7,-8 0,-17 0,-10 0,-17 2,2 1,5 7,1 1,-10-3,8 5,-12-11,6 11,-3-12,-68 10,-26 6,16-9,-23 6,-2 2,12-1,32 0,-41 0,38 0,-11 0,28 0,38 0,54-9,6-8,-6 11,2 0,24-16,-33 12,0 2,33 12,8-17,-12 13,-10-16,-16-10,-19 11,-8-3,-14 16,7-14,-81 22,26-12,-19 9,-2 1,-4-4,3 0,-8 0,28 0,-11 0,25 0,7 0,2 0,-5 0,5 0,-6 0,3 0,7-21,9 9,2-17,9 13,-7 0,7 1,2-1,-5-18,3 21,-7-19,0 24,0-8,-18 0,4 1,-13-1,1 7,5-5,-12 4,12-7,-23 7,20-4,-14 12,22-12,-3 12,0-5,-2 0,-2 6,3-6,0 7,1 0,-1-4,0 0,1 0,-1 0,0-3,1 5,-1-5,4 0,-7 6,6-6,-6 7,3 0,1 0,-1 0,0-7,-3 5,6-5,-5 7,2 0,3 0,-12 0,11-7,-9 5,1-5,8 7,-7-7,9 6,-4-6,-6 7,8 0,-5 0,4-7,2 12,-9-17,12 10,31-21,0 13,27-4,-18 14,0 0,0 0,23 0,-17-5,17 0,-12-7,-8 2,20-10,-8 12,-1-4,-3 12,1 0,-9 0,20 0,-9 0,12 0,-12 0,9 0,-8 0,-1 0,-3 0,1 0,-16 0,8 0,-1 0,-12 0,30 0,-31 0,33 0,-32 0,14 0,-19 0,0 0,-1 0,1 0,0 0,-1 0,19 0,-14 0,20 0,-26 3,7 2,-9-1,22-13,-14 6,13-2,-17 6,6 11,-8-15,7 7,-9-4,4 4,18 1,-8-2,27-3,-20 0,21 0,3 0,-10 0,46 0,-53 0,-20 7,14-5,-12 5,1-7,1 0,-2 0,28 0,3 0,-9 0,9 0,-1 0,-12 0,-14 0,9 0,28 0,-31 0,33 0,-42 0,40 0,-37 0,31 0,-49 7,6-5,2 5,19-7,-8 0,7 0,-1 0,-12 0,19 0,-23 0,11 0,-11 0,46 8,-30-2,31 3,-11-4,-17-5,10 0,-24 0,-6 0,0 0,-1 0,1 0,0 0,0 7,-1-6,1 13,-7-5,5 7,-6-4,10 9,-2-7,2 8,-5 0,14 7,-11-4,33 24,-28-28,17 17,0-7,-24-6,34 19,-35-13,12 5,-6-6,0 11,0-14,8 24,-10-31,12 43,-19-22,13 14,4 3,4 14,-8-23,1 5,-1 18,-3-3,3 8,-11-7,-2-3,3-23,-4-3,11 47,-3-50,2 14,2-2,-3-22,6 7,-15-13,7 31,-5-27,13 30,-8-40,-7-1,-2 1,1 6,2-8,0 7,4-9,-5 4,0 0,51 46,-18-20,19 30,-19-47,-31-5,7-11,-3 7,-3-1,4 1,0 0,-1-1,6 19,-4-21,5 15,-5-13,-1-2,2 10,-2-15,47 64,-33-43,34 46,-28-48,2-11,44 32,-20-21,20 17,-3-14,-36 5,20-4,-3 30,-27-44,27 24,-39-15,-4-5,1 12,3-24,-8 5,-46-73,9 32,-19-19,-6-6,-12-14,13 29,-3-2,10-1,-2 0,-11 7,-1 0,8-7,0 0,-6 11,0 0,5-10,2-3,-5 5,2 0,11 6,-4-2,-22-12,-10-6,7 6,19 11,-1 1,-13-7,-7-4,9 8,-13-6,6-5,-17 2,-6-1,35 19,0-1,-30-16,3 1,-1 2,14 16,19-12,-7-12,4 10,-38 6,12-32,7 0,24 39,-15-22,-19 10,-5 3,2-1,-5 3,11 1,53 13,-14 5,16-2,1 14,15-7,53 9,-13 9,58-14,-20 20,15-20,8 13,-11-8,-30 0,1 0,23 0,14 6,-34 2,-18-1,-8-8,-19 0,1-6,3 0,-58-21,4 7,-4-6,-5 4,-32 25,6-35,27 18,-2-1,0-7,1-3,3-10,-2 1,-15 9,-2 5,11 7,0 2,-3-2,1 4,-35 8,22-18,21 16,7-17,34 19,82-5,-14 7,1 0,5 0,-8 0,0 0,1 0,3 0,8 0,1 0,-11 0,-2 0,1 0,-3 0,15 0,-8 0,-35 0,-14 7,-48 14,20-2,-58 8,39-6,-13-7,2-1,22-1,2-10,7 11,33 5,-9 2,43 4,-1 8,27-20,3 24,-15-32,6 25,-29-13,9 2,-21 1,-7-17,-17 12,2-9,-13 23,0-16,0 13,0-7,0-5,0 6,0 3,-7-12,-2 8,0-6,-11 0,9 4,-13 6,1-8,5 26,-11-25,6 15,-18-12,14-10,-12 13,15-19,-18 20,-6 10,-9 0,15 7,-10-13,26-7,-16 5,-3 16,17-17,-10 8,23-17,6-5,29 6,0-2,36 2,0-2,14 17,-18-18,11 23,-43-32,7 16,-52-5,10 3,-55-3,-5 19,30-19,-9 2,-15 11,-15 7,-4 2,11-5,-13 2,-1 0,11-2,-10 4,1-1,13-6,6-8,3 0,-13 12,-9 6,10-5,15-9,2 0,-9 6,-6 4,14-7,5 0,-7 2,46-10,1-5,88 1,1-5,-3-4,4-2,-17 1,0-2,15-8,3 1,6 12,2 1,6-11,3 0,9 11,0 1,-15-9,-5-2,-15 1,-6 0,21 0,-47 0,-15 0,-79 12,13-9,-21-5,-7-1,27 1,-2-1,-34-10,-5-1,14 7,0 3,-20-3,-4 2,3-1,-2 3,30 2,-1 1,0 1,3-1,0 0,1 0,-34 0,4 0,20 0,6 0,8 0,6 0,-7 0,19 0,37-7,75 5,-8-1,7-1,6-4,4 0,11 6,4 0,-23-3,2-1,-5 1,1 4,-1 2,27 0,-9-2,-27-8,-21 7,-27-7,-54-3,-10 9,-41-10,27 13,-20 0,17 0,21 0,-1 0,-43 0,11 0,7 0,33 0,10 0,20-7,47-21,-13 1,58-17,-23 27,16-10,-2 17,-28-17,-6 11,-17-6,5 4,-8 9,-13-9,-49 16,-36-7,-15 9,42 0,-3 0,-4 0,-2 0,-8 0,-4 0,-21 0,1 0,25 0,3 0,-3-1,6 2,-3 5,24-1,27-5,66-19,-3-6,35-5,0 8,-36 7,20 5,-28-9,-8 16,-14-9,-53 29,3-12,-17 19,14-22,20 5,-14-3,19 0,79-7,7-3,5 1,8 1,-10-1,0 1,6 4,0 0,-6 1,0-2,0-7,-3-1,-13 7,-5 0,29-15,-39 17,-29-7,-80 5,23-5,-12 6,-2 2,-2-1,10 0,29 0,79-7,24 5,-6-1,7 0,2 1,3 4,-21 3,3 3,2-2,9-4,3-2,-2 3,-5 3,-1 1,1-1,4-5,1-1,-1-1,-6 1,-1 0,-2 0,25 0,-4 0,-16 1,-8-2,15-6,-95-9,-40 5,-1 3,-6 2,-2 5,-4 2,-8-1,-3 0,1 0,-2 0,-21 0,-3 0,4 0,-2 0,27 0,-1 0,0 0,-3 0,0 0,1 0,1 0,1 0,-1 0,-4 0,0 0,1 0,-1 0,1 0,2 0,6 0,2 0,-4 0,-20 0,-4 0,7 0,6 0,3 0,-16 0,11 0,29 0,44 0,58 0,45 0,-1 1,10-2,-9-9,7 1,-23 8,8 3,3 1,-2-2,-4-2,-2-1,2 0,2 2,12 1,2 2,2 1,1 1,-16-1,2 0,1 1,-1 0,-3-2,9-2,-2-1,-1 0,2 1,5 1,3 1,-2 0,-5 0,6 0,-6 0,-6 0,19-2,-16 0,-6 8,-110-9,-26-3,-14-3,-14 0,-19 0,27 4,-16 0,-12 0,-5 0,-3 1,3 0,8 0,12 0,-9 1,13 0,-1 0,-12 0,8 0,-11 0,-8 0,-3 0,1 0,5 1,12 0,14 0,-8 2,16 1,1-2,-26-1,7-2,20 2,10-2,11-6,107-3,-1-14,3 17,1 1,7-8,-20-4,-1 2,22 7,11-37,-36 43,-15-9,-32 5,-70 5,-28-5,24 6,-6 2,-6-1,0 0,3 0,-1 0,-17 0,0 0,15 1,2-2,-4-7,4-1,19 7,4 0,-37-15,28 17,33 0,33 0,46 0,18 0,-6 8,4 1,0-7,3 0,10 7,2-1,-7-7,0-2,16 1,-2 0,-17 0,-2 0,-1 0,-2 0,31 0,-57 0,-15 0,-85 19,5-14,-4 0,-6 1,15 1,1 1,-11-3,-1 3,-2 6,4 1,-23 4,1-4,54-9,5 8,7-7,66-1,22 2,-21 6,34-1,7 0,-3 3,-21-3,5-1,6-8,12 4,-6 8,17 9,6 3,-1-2,-10-6,9-6,-7-5,6 4,-16 6,8 5,1 2,-6-4,-13-8,17-11,-22-6,-19 3,-5 7,-41 1,-31 20,-33 7,17-6,-45 3,52-16,-10-4,22 12,22-11,31 17,23-12,41-10,-19-4,6-3,8-5,5 1,-13 4,6 3,-2 0,-7-1,0-1,-1 5,-1 8,0 3,-1-2,-4-6,0-1,-1 0,27 12,-3-3,-14-11,-7-4,27-3,-97 14,-77-10,28 3,-8 0,-21-5,-11-4,13 2,-19 7,-4-8,33 4,80 10,34 6,1-9,0 0,1-3,10-7,-6 0,4 0,39 0,-40 0,1 0,-5 0,-3 0,21 0,-14 0,-53-13,-86 3,-9-13,26 18,-9 4,2-2,-14-5,-1-1,14 4,-4 2,0-1,4 0,0 0,1 0,-28-1,4 1,17 4,5 0,17 0,8 0,13 0,15 0,101 0,17 0,-10 0,7 0,-9 0,0 0,11 0,2 0,-30 0,1 0,0 0,5 0,0 1,-1-2,-5-2,-2 0,-2 0,17 3,-6-2,-21-9,-7 1,0 7,-22-13,-20 11,-51-6,19 6,-35-2,18 7,-14 0,-2 0,-21 0,20-6,3 0,3-2,27-3,-14 9,16-14,8 7,-5-9,13 3,-8-1,7 0,2 1,-7 6,4 2,-13 7,14-14,-4 10,11-34,-5 25,7-21,0 18,0 8,0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5:51:31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24575,'9'0'0,"-2"0"0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2T15:52:32.2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384 1937,'27'42,"-1"3,-10-35,2 11,-2-8,6 4,7 11,-4-8,14 19,-19-14,4-3,-7-1,-5-13,4 8,0 0,1 6,1 1,12 13,2 0,-1-5,-2 2,-11-9,-7 6,20 16,-22-22,22 19,11-15,-11 0,16 0,11 24,-34-31,24 27,-11-19,-20-13,21 15,-22-16,1 7,11 7,4 8,-1-7,-2 4,2 5,-13-18,11 11,-17-24,4 1,-7 6,-44-31,18 17,-34-26,39 21,-20-13,15 7,-23-8,23 14,-5-4,6 4,0-1,4-5,-9 8,7-12,-8 5,0-8,6-17,-6 19,7-10,3 18,-10 5,9-8,-6 5,1 1,12-7,-15 10,8-13,-7 12,0-12,5 12,-1-5,0 7,1 0,-1 0,0 0,-6-9,5 7,-5-10,6 8,4-1,-6 2,1 3,1 0,-9 0,11 0,-8 0,6 0,1 0,-1-7,0 5,1-5,-1 0,0 5,0-12,8 6,-6-1,5-5,0 5,-5-6,6-1,-8 7,7-5,-8 9,11-6,-13-1,7 7,4-9,1-2,7-1,-7-2,5 0,-12 6,5-2,0-6,-4 7,11-5,-12 8,5-7,0 4,2-9,7 11,-3-7,-1 6,-1-2,2-4,3 6,0-6,0 3,0 1,0-1,0 0,0 1,0-1,0 0,0 1,-7-1,5 0,-5 0,7 1,0-1,0-6,0 5,0-5,0 10,-7-3,5-4,-5 1,7-5,-7 8,6 3,-15-10,14 9,-11-6,9 4,-1 3,2-7,-4 2,5-2,-12 10,6-5,-8 9,7-13,-1 5,5-6,-6 10,6-11,-9 13,12-14,-12 5,12 3,-5-6,0 7,-1-3,-1-1,-7-6,10 8,-7-7,9 9,0-1,-3-5,6 5,8 53,9-26,9 47,8-31,-12-6,4 12,-6-6,1-5,5 16,4-17,1 12,8 4,-12-17,19 37,-4-24,18 27,-5-15,2 15,-3-9,-11-8,3 10,1-19,10 15,-18-18,7 3,-14-5,-1-5,15 6,-9-3,-10-3,4 8,-12-11,11 9,-10-14,30 23,-27-22,15 10,-28-8,11-12,-13 11,7-13,19 30,-26-17,29 17,-25-16,7 2,-3-1,-2 0,-2-15,-2 6,2-5,1 3,0 3,5 4,-1-2,-5 5,3-13,-12 5,12-6,-4 14,7-4,0 4,-8 0,5-5,-5 1,-1-6,53 45,-39-26,33 29,-39-39,-7-9,7-3,-1 5,1-12,-7 11,18-11,-15 5,17-7,-7 0,-5 0,5 0,-6 0,0 0,17 0,-13 0,14 0,-18 7,-1-5,1 5,0-7,-1 0,19 0,-14 7,31-5,-13 5,0-7,37 16,-49-12,30 11,-22-15,-14 0,13 0,-17 0,0 0,-1 0,1 0,0 0,0 0,-1 0,7 0,2 0,0 0,-2 0,11-12,-6 9,14-9,-17 12,-2 0,-6 0,-1 0,1 0,0 0,6 0,24 0,-16 0,15 0,-12 0,-13 0,14 0,-1 0,28 0,-11 0,5 0,-16 0,-22 0,16 0,-17 0,0 0,-1 0,1 0,0 0,-1 0,1 0,0 0,6 0,1 0,30-15,-17 11,29-10,-39 14,72 0,-67 0,49 0,-64 0,0 0,6 0,-9 0,9 7,-10-9,4 12,40-13,-30 14,30-10,-40 6,0-7,-1 0,1 0,0 0,0 0,-1 0,1 0,0 0,-1 0,30 0,-22 0,29 0,-17 0,-9 0,14 0,-22 0,33 0,-22 0,18 0,-25 0,-6 0,-4 0,20 0,-15 0,23 0,18 0,-19 0,25 0,-34 0,35 0,-27 0,27 0,-1 0,-25 0,25 0,1 0,-27 0,20 0,-36 0,0 0,-4 0,4 0,-7 0,1 0,0 0,0 0,-1 0,1 0,6 0,2 0,-1 0,-1 0,0 0,-8 0,7 0,-9 0,4 0,7 0,-6 0,6 0,-7 0,-1 0,1 0,0 0,14-29,-10 22,10-22,-18 29,0 0,6 0,-4 0,9 0,-8 0,1 7,0-5,6 5,-5-7,2 0,-5 0,-1 0,9 0,-4 0,1 0,-1 0,-5 0,16 0,-11 0,4 0,-7 0,7 0,-4 0,37 0,-32 0,22 0,-29 0,18 0,-14 0,6 7,-12-6,-5 6,14-7,-9 0,4 0,-3 0,4 0,2 0,1 0,-6 0,-1 0,1 0,0 0,-1 0,1 0,0 0,-1 0,1 0,-62-14,33 4,-51-6,49 9,-1 0,0-1,1-8,-1 7,0-5,1 12,-1-12,-6 4,-2-8,1 7,0-5,6 1,-17-8,10-7,-22-4,28 3,-20-10,20 10,-10 5,4 8,7 6,2 2,-5-2,3-1,0-1,-3 3,18-3,-12 6,5-8,1 0,-6 1,12-1,-12 7,12-11,-12 13,13-14,-6-9,0 10,5-14,-14 12,5-2,-7 1,0 1,10 0,-4-2,4 0,-5 2,-3 7,-6 15,12-12,-3-6,6 2,-2-17,0 21,-11-1,13-2,-14 2,16-3,-9 0,5 0,0 1,2-7,0 8,-11-60,-1 49,1-43,2 46,14-2,-7 4,-29-30,-3-2,22 23,-28-22,8 5,37 34,-11-3,11-1,-14-6,7 8,-2-14,-3-15,9 14,-7-16,4 29,4-6,-7 8,10-7,-22-32,6 10,-15-16,3 24,12 22,-3-1,18 2,-12 1,5-1,-6-4,6-6,2 8,7-7,0 9,-7-14,-4 2,-5 0,6 6,-22 8,26-9,-28-3,32-2,-14 2,14 10,-5-3,-18 3,19-9,-19 4,18-2,6 5,-13 1,8-2,-5-1,3 0,0 4,-3-6,-1 5,3-6,2 3,-7 0,4 8,-13-3,14 3,-5-7,6 5,-8-8,4 10,0-8,1 0,-1 1,-4-1,8 0,-6 4,5 1,0-1,-5 0,5-3,1-1,-6 7,5-5,-7 5,1-6,-7 6,4-5,-10 3,11 2,2-24,-17 14,19-12,-23 4,20 20,5-13,-3 11,6 0,-8-5,0 6,1-1,-1-5,0 5,1-6,-19-6,17 3,-15-3,13 13,2-6,-12 3,12-5,-5 2,0 1,12 2,-11-2,6 4,2 2,-9 7,10 0,-3 0,-1-7,0-2,0 1,1 1,-1 7,0-7,-6-4,5 2,-11 0,10 9,-4-7,0 5,8-12,-7 13,9-13,-10 12,8-5,-7 7,9 0,-22 0,21-7,-19 5,24-5,-8 7,-6 0,-2 0,-29 0,27-7,-36 5,-7-4,16 6,-34 0,29-10,2 1,-17 4,17-5,4 1,12 9,5 0,-32 0,17 0,-8 0,1 0,4 0,16 0,-20 0,4 0,36 0,-11 9,-31-7,27 7,-42-9,36 0,-18 12,18-8,-36 24,48-24,-31 12,42-16,-7 9,-14-7,4 16,-4-16,14 14,7-8,-1 1,-55 43,35-32,-38 40,34-42,16 10,-46 24,47-21,-27 20,41-35,-2 0,-15 29,13-22,-9 22,-17 26,30-36,-34 38,41-51,-5-6,-5 17,16-13,-15 32,6-14,2 18,-10-1,11 2,4 0,5-4,-8 4,4-5,13-26,-2 27,41 18,-10-5,-17-21,-1 5,1 28,-3 0,8 6,-3-6,3-5,5-22,8-7,3 34,-1 3,-5-25,13 19,-4-2,-31-32,24-4,17 35,-26-30,2-5,-2 1,-12 19,6-5,-10 1,21 34,-21-52,18 50,-31-71,2 14,2-4,0 0,-2-2,3 11,-2-13,4 14,-7-18,-7-1,0 1,-7 0,6 6,-6-5,7 23,0-14,0 9,-5-6,0-15,-7 3,0-5,-4 0,1 4,6-1,-2-2,2 8,-1-11,-3 11,2-9,2-3,-6 5,3-5,-4-1,1-1,-1 0,0-5,1 5,-1-7,0 0,1 0,-19 0,8 0,-16 0,12 0,10 0,-8 0,8 0,-3 0,1 0,6 0,0 0,0 0,1 0,-1 0,0 0,-6 0,-1 0,-1 0,-4 0,14 0,-7 0,-9 0,16-7,-17 5,22-5,-7 0,1 6,-1-6,0 7,-6 0,8-7,-7 5,9-5,-4 0,-17 5,6-14,-8 11,17-8,3 8,-4 2,5-4,-7 5,9-8,-4 5,1 1,-1 0,0 1,-17-4,20-5,-19 4,23 1,-7 0,1 5,-1-12,0 5,1 1,6-6,-12 5,10 0,-11 2,6 0,7-1,-12-1,18-5,-18 12,19-19,-12 14,6-18,-8 12,7-6,-5 3,13 0,-13 4,12-9,-9 7,7-4,-7 6,5-5,-1-3,-1-10,5 6,-12 2,13 6,-5 0,0 1,5-7,-8 4,5-4,1 7,-7-1,10-6,-6-2,-17-40,12 14,-14-11,11 21,13 23,-11-12,4-29,2 26,-8-25,5-11,-4 33,5-35,-13-4,9 39,-6-35,-2 30,18 14,-17-6,18-7,-4 22,6-23,0 17,-4-1,0 9,-1 1,-2 2,3-8,-7 7,5-5,-1-8,7 6,-7-7,6 13,-6 5,7-13,0 4,-7 3,42 31,-8-10,41 18,11-24,-26-1,2 2,6 11,3 2,20-7,1 1,-16 10,1 0,13-2,3-3,-1-2,1 1,3 9,0 6,5 4,0 0,-2-13,0 3,-25 6,1 4,-3-5,13-7,1-4,-12-1,2 0,-4 2,7 10,-5-1,-2-12,0 2,5 18,0 2,0-10,-1 0,-2 7,0 0,4-8,0-2,-5 1,-4 1,-10 7,1-1,18-8,2-1,-16 6,-1 0,4-3,-1-3,-10-7,-2 1,7 16,0-2,31-14,-35 6,-3 0,7-6,21-5,-10 20,13-5,2-3,-9 14,-24-28,29 15,-40-8,28-5,-37 5,13-13,-26 9,13-6,-17 0,8 2,-17-37,2-11,-7-3,-3 0,1 26,-9 4,5-7,-1 8,0 1,1-9,-5 14,-5-15,-3 20,-19-19,9 9,-20-3,20 2,-19 5,-4-12,-14 3,11-4,-17-2,17 15,-34-23,38 27,-31-26,36 18,1 2,-21-9,-23-3,65 17,4 0,-41 1,4-4,-21 0,3 4,-2 0,-9-3,18 7,4 0,3 0,9 0,-13-9,-2-1,2 5,6-5,5 1,22 9,4 0,-21-12,20 9,-2-10,-28 13,19 0,-17 0,5-9,3 0,12 4,-52-13,53 18,13 0,-48-16,24 12,-39-27,20 19,0 2,-6-10,7 3,4 3,21 10,-1-8,-42 12,52-7,-34 5,54-5,-1 7,74 0,-12 0,13 0,6 0,-11 0,0 0,11 0,4 0,15 4,3 2,1-1,2 1,-18-2,3 0,-1 0,22 1,0-1,-27-3,1-1,0-1,30 1,-2 0,-15 0,-1 0,3-1,-1 2,-10 8,-3 0,-7-7,-3 0,0 8,-2-2,34-8,0 0,-20-12,-6 4,-2-13,-18 15,2-1,-9 7,-22 0,4 0,-73-4,-4 3,3-2,-4 3,4 7,0 2,-2-7,0 0,0 6,-2 0,-8-7,-3-2,-5 1,-1 0,3 0,0 0,-8 0,-1 0,4 0,5 0,18-1,2 2,-13 2,1 1,-23 6,-11 0,15-2,13-8,1 0,8 0,-20 0,21 0,-10 0,13 0,10 0,-8 0,20 0,-8 0,11 0,17 0,45-20,31 15,30-15,-40 18,-1 4,32-2,10-8,-43 7,2 1,2-3,1-2,4-2,2-2,10-1,-2-1,-13 0,0 1,15 0,-2 2,29 8,-29-8,0-1,20 4,-36-10,-3 0,-2 12,-15-9,-29 12,-73 0,-2 0,-6 1,-5-2,12-8,1 0,-11 6,-2 1,-5-6,1-1,9 3,0 3,-8 2,0 0,9-3,1 0,-5 3,-1 2,-2-1,4 0,14 0,3 0,1 0,3 0,-25 0,-11 0,32 0,-15 6,43 0,-9 1,12 6,10-10,3 5,5-4,0 0,47 1,5-2,6-1,8-4,9-7,5 0,11 6,5 1,-19-4,2-1,1 2,2 4,1 2,1-1,6-3,1-1,-1 1,-5 2,-1 1,1-1,9-3,2 1,-2 0,-13 2,-1 1,-2 1,24-1,-5 0,-17 1,-6-2,20-12,-15 10,-39-9,-17 12,-55 0,-26 0,18 0,-3 0,-4 0,-4 0,-25 0,-5 0,-1 0,-4 0,24 0,-2 0,0 0,-3 0,0 0,1 0,2 0,1 0,-1 0,0 0,0 0,1 0,7 0,1 0,2 0,-23 0,4 0,9 0,5 0,-29 0,8 0,57 0,12 0,98 0,7 0,1-8,9-3,-1 0,2-1,-24 1,2 0,2 0,8-1,2 1,0 2,0 4,0 1,1 1,0 1,0 0,-2-4,-7-4,-1-4,1 2,3 3,0 1,-5-4,13-17,-5 0,0 15,-7 4,7-11,-42 16,-34 0,-66 1,2 4,7 0,-2 0,-29 0,26 0,-4 0,-1 0,-3 0,-25 0,-5 0,28 0,-1 0,-1 0,-6 0,-3 0,1 0,1 0,-1 0,0 0,-2 0,-2 0,3 0,8 0,1 0,1 0,-29 0,6 0,25 0,8 0,-16 0,54 0,27 0,27 0,21-14,25 10,-17-16,3-2,1 13,4 2,-6-5,4-3,0 3,-2 7,-1 2,2 0,5-7,2-1,1 3,1 5,1 3,-1-2,0-4,-1-1,-5 1,8 6,-3 0,9 0,-12 0,-24 0,-23 0,-95 0,-23 0,10 0,-7 0,8 0,-3 0,18 0,-2 0,-1 0,-6 0,-1 0,0 0,-1 0,1 0,-1 0,0 0,1 0,-1 0,-3 0,0 0,1 0,9 0,1 0,2 0,-24 0,5 0,22 0,7 0,-1 0,38 0,65-9,29-6,22-8,-32 14,10 1,-7-3,-5-6,-1 1,23 9,-4 1,1-12,-4 10,1-2,0-16,-15 10,2 1,30-13,-32 5,-12 22,-39-13,-5 12,-43-5,-6 7,-38 0,-2 0,29 0,-4 0,-20 0,-5 0,-6-1,-3 2,17 4,-3 3,1-2,6-4,1-1,1 1,-35 8,6-1,31-8,5-2,-30 1,75-4,18-6,50-4,6 3,-9 7,5 1,4 2,4 2,20-1,5 0,5 0,3 0,-22 1,2-1,-2-1,-5-4,-1-1,-1-2,29-2,-6-1,-31 0,-7-1,24-5,-59 10,-8 13,-49-12,13 13,-53-7,33-12,-20 21,22-18,14 21,30-21,37 7,11-7,43-7,-17 12,-20-4,-1 0,21 8,6 0,-35 0,-9-3,-13-1,-6-1,-4 2,7-4,-6 5,2-12,-86 5,6 1,-12 3,-8 3,17 1,-1 2,-20-1,-5 0,0 0,-1 0,24 0,-1 0,3 0,-11 1,6-2,4-5,11-1,24 1,25-12,70 2,14 8,-27-4,3-2,8 4,1 0,-10-4,1 1,9-2,1 3,-7 6,1 2,5-1,1 2,2 3,-2 0,-3-4,-3 1,39 1,-25-5,-30 7,-19 0,-75 0,-25 17,9-15,-3 0,7 7,-1-1,-14-7,-3-2,-1 1,0 0,4 0,0 0,-2 0,2 0,13 0,6 0,-24 0,18 0,55-4,15 0,40-9,13 7,42-3,-30-1,1 2,-9 13,2 1,34-12,3-2,-13 7,0-1,11-8,1-3,5 2,-5-1,-35 3,-4 0,4 3,-6 0,2-10,-18 1,-18 2,-106 13,8 0,-10 0,-9 0,10 0,-1 0,22 0,-1 0,-4 0,-16 0,-5 0,1 0,9 3,1 1,-3-1,9-2,-3-1,-2 1,1 0,0 1,0 1,-1-1,1 0,-21-1,0-1,1-1,-2 1,-1 0,5 0,15 0,2 0,4 0,-23 0,9 0,27 0,9 0,0 0,122-14,16 2,-7 3,5 1,-9 3,2 2,15-2,3 0,-27 1,1 0,1 0,6 1,2-1,1-1,-2-4,0-2,1 3,3 5,0 3,-1-2,-2-4,-1-1,1 1,0 6,0 1,-1-2,-7-3,0-3,-4 0,19-2,-6-2,-14 0,-6 0,13-5,-27 16,-42 0,-74 0,-6 0,9 0,-4 0,19 4,0 0,-21 2,-2 0,2-1,0 0,6 0,1-1,-5-3,8-2,5 1,16-7,82-5,24-1,32 0,-29 6,9-1,-3 0,6-2,-1 2,16 11,1-1,-5-9,1-1,10 7,1 1,-10-5,0-1,4 5,-3-1,-25-2,-5 2,-4 6,-7 1,-10-5,-28-5,-79-2,3 1,2 2,-4 2,12 1,0 2,-16-1,-4 0,-3 0,-4 0,-15 0,-3 0,28 0,0 0,0 0,4 0,0 0,1 0,-35 0,9 0,39 0,6 0,-20 0,64 0,62-13,-14 10,49-9,-35 12,21 0,-20 0,-3-5,-25 1,-24-2,-55 3,-7 3,4 0,-5 0,-2 0,-3 0,-7 0,-1 0,1 0,0 0,-4 0,1 0,14 0,4 0,-25 0,21 0,55 0,83 0,-5 0,-9 0,0 0,15 0,-31 0,0 0,37 0,8 0,-29 0,-32 0,-27 0,-89 7,16-5,-1 1,0 1,-4-4,20 0,37 0,71 0,-5 0,24 0,8 0,-20 0,1 0,20 0,2 0,-8 0,-3 0,-3 0,-2 0,-14 0,-3 0,0 0,-5 0,0 0,-17 0,-31 0,-48 0,-22 0,4 0,-7 0,-2 0,-2 0,0 0,-1 0,-3 0,1 0,10 0,2 0,3 0,4 0,-15 0,21 0,56 0,56 0,-12 0,13 0,7 0,-6 0,1 0,11 0,5 0,13 0,1 0,-15 0,-3 0,0 0,-3 0,-15 0,-4 0,30 0,-27 0,-23 0,-31 0,-62 0,-15 0,13 0,-7 0,-13-5,-2 0,1 4,-1 0,16-2,-3-1,4 1,-14 2,1 2,-16 0,2-2,17-8,2 0,-4 7,0 0,1-8,4 2,23 7,2 2,-4-1,3 0,-5 0,25 0,30 0,62 0,15 0,-13 0,6 0,8 0,3 0,13 0,3 0,-21 0,1 0,0 0,0 0,-1 0,1 0,3 0,-1 0,1 0,-2 0,-1 0,-2 0,18 0,-4 0,-1 0,-8 0,5 0,-26 0,-40 0,-99 9,5-7,1 3,-4-1,23-4,1 0,-14 0,-4 0,-6 0,-2 0,-7 0,-1 0,-10 0,0 0,11 0,1 0,-11 0,1 0,25 0,2 0,-9 0,4 0,-21 0,26 0,-6 0,60-7,-5 5,68-5,12 7,22 0,-30 0,3 0,6 0,2 0,0-1,1 2,3 7,-1 0,-11-7,-1 2,2 13,-2 0,31-12,-16 21,-33-23,-17 14,-5-1,-9 9,-12 17,-7 3,-30 17,-3-8,-18 4,30-25,-6 5,-19 15,-10 8,6-3,2 1,1 3,-2 6,-4 8,7-11,14-17,6-5,3 8,0 0,-7-8,-2-2,5 1,2 0,-2 0,4 0,-7 30,2-11,27-22,2-4,14-18,8-8,30 21,13-16,23 18,-18-20,5-4,5-3,4 1,21 7,4 4,-24-3,1 2,-2 0,15 3,-2 1,3 1,-6 0,16 3,-14-20,-40 19,-24-14,-27 8,-21 22,4-24,-35 30,25-32,-33 34,-11-4,7 15,28-26,2-2,1 7,10 8,10-9,10-2,0 2,12-13,7-10,4 9,23-26,17 15,8-22,19 26,-19-10,9 10,-31-14,-3 0,-18 0,-8 4,-22 21,-4-6,-10 14,7-15,9-10,3 6,22 4,29-7,23 19,17-19,-31 2,3-1,1-6,0-3,7 2,-1-1,35-4,-35 0,-28 0,-31 0,-57 18,20-18,-36 17,31-22,20 5,-13 0,17 0,0 0,-3 7,-16 8,-18-5,-17 17,0-24,14 12,-9-1,18-16,-20 8,11-13,0 13,18-3,-2 9,26-12,-13 0,13 0,-8 7,10-5,-3 5,59-7,21 0,-17 0,5 0,15 0,4 0,6 0,4 0,13 0,2 0,-3 0,1 0,-3 0,-4 0,-19 0,-2 0,1 0,-2 0,-10 0,-4 0,29 0,-25 0,-14 0,-19 0,-1 0,-6 0,-60 0,13 0,-65 0,3 0,33-1,-2 2,-12 8,-1 0,1-7,0 0,1 7,1 0,-1-8,0-2,0 1,-2 0,-4 0,-2 0,-10 0,-1 0,10-1,-2 2,16 1,-2 2,2-1,-16 3,2 0,-5 0,3-1,16 0,2-1,-2-3,5-2,-13 1,-11 0,60 0,7 0,113 6,-44-9,4-1,42 6,8 0,-34-4,0-1,3-1,9 1,3 0,4-1,-9-1,3-1,2-1,-1 2,2 0,-2 2,4-1,8 1,-16 0,6-1,5 1,1-1,1 1,-4 1,-4 0,9 1,-5 1,-1 0,1 1,6-1,-10 0,5 0,2 0,1 0,-1 0,-5 0,-4 0,21 0,-7 0,-3 0,-1 0,-7 0,0 0,-3 0,-3 0,10 0,-5 0,-4 0,18 1,-12-2,4-6,-37 5,-49-5,-58 7,-11 0,-2 0,-6 0,11 1,-1-2,-8-2,-3-2,-9-1,-3 0,20 2,-2 0,1 1,-19 1,1 3,-6 3,4 2,25-1,5 0,-30 3,35-8,2 0,-9 0,-8 12,32-9,3 10,34-13,37 0,27 0,-5-4,7-1,9-1,5 0,-17 2,2 0,2 1,6-1,1 1,0 0,0 3,-1 0,1 0,-1 0,-1 0,1 0,0 0,1 0,-3 0,19 0,-4 0,-4 0,-11 0,-18 0,-58 0,-56 15,-22-11,29 3,-1 0,-46-7,30 3,-5 3,-5 9,-1 1,-3-8,0 0,-10 7,3-2,19-12,5-2,11 1,2 0,-37 0,49 0,-4 0,36-4,82-3,6 2,-10 2,4 0,-7-1,-1 0,-5 2,2 1,24-2,9-2,-15 2,5 0,0-1,-1-2,1-2,-1 0,-2-1,0-1,-8-2,4-5,-13-2,2-9,-45 14,-24-4,-68 16,6-7,2 8,-4 2,11-1,-1 0,-10-1,-2 2,2 7,-1 1,-2-8,4 2,13 12,5-1,-19-7,55 11,74-14,24 1,-22-5,4 0,-3 0,2 0,14 0,4 0,2 0,2 0,-21 0,3 0,-1 0,25 0,-3 0,-5-2,-5 4,-13 5,-6 2,32-5,-35 12,-34-10,-27-4,-52 5,-15-7,-31 0,5 7,12 3,-1-1,12 10,20-16,17 17,92-19,-13 6,16-6,13-2,-6 1,5 0,-2 0,24 0,3 0,-9 0,5 0,-9 0,-9 0,-3 0,21 0,-15 0,-48 0,8 0,-135 0,41 0,-3 0,-10-1,-1 2,2 8,-2-1,-16-5,-1-1,9 6,-2 1,11-8,-4-2,3 1,-17-1,4 2,0 6,2 2,10-8,7 2,-4 12,13-15,100 2,28-4,2-13,10 14,5-2,-32-13,-4-1,-7 7,1 0,17-9,-3 0,5-9,-21 10,-57 11,-40 7,21 0,-13 0,40 0,-18-16,9 3,-20-14,-34-8,-12-22,25 30,-7 3,-18 0,-5 2,5 3,-2 4,-5 8,3 1,18-6,5-3,-33-9,31 2,3-4,21 11,20-1,15 11,45-21,9 18,35-24,4 28,-9-11,-31 11,-1 1,32-7,-13-8,-7 8,-37-6,-8 8,-21-8,-43-7,-7-3,-30 8,25 6,-2 1,9 5,-2 2,-20-2,2 1,-6-3,0 8,52 0,16 0,-32 0,45 0,19 0,22-12,53 8,-52-17,0 19,-45-7,-48 9,-5 0,0 1,-2-2,-20-6,-8-1,13-1,44 3,8-1,14-9,-18 6,-22-17,-26 24,-2-9,18 12,7 0,29 0,14-7,62-28,11 20,-11-9,4-1,-4 14,-1 1,2-8,0-1,6 8,0 1,-5-6,-2-1,-5 7,-2 2,28-12,-25-3,-14 12,-19-1,-1 4,-10 1,10 5,-9-12,9 12,-6-5,-14-14,-4 9,-14-18,1 15,-13-13,-2-2,0 0,-15-3,13 4,-26-9,10-15,-5 5,5-15,15 24,9 0,-4 5,15 9,-27-16,20 20,-25-11,24 19,-12-9,11 5,-2 3,-6 0,10 1,-23-15,7 10,-3-13,-11 11,22-9,-9 9,-8-12,19 0,-8 10,1-22,8 31,-6-20,15 19,1-1,6 1,-14 5,6 0,-11 27,4-12,-5 19,6-25,-17 0,13 0,-14 0,-1 0,16 0,-26 0,32 0,-20 9,5-7,-21 22,16-14,-23 6,36 0,-37-6,16 13,-7-8,2 11,26-12,-13 0,30 0,0-12,31 21,13-13,29 22,18-22,-28 5,2 1,5-3,2-5,4-5,2-1,-1 4,-1 0,-4-6,-2-1,0 2,-1 2,-4 6,-2-2,43-7,-32-7,-19 6,-30-10,-2 7,-2-8,-7-6,0 1,-4-12,0 6,-9-7,-6-12,-6 9,-38-26,-7-1,16 16,-27-10,-8 7,1 27,39 8,-9 0,-22 2,-18 1,-4 1,12 1,-8-4,-2 2,23 6,-12 3,-2 0,3 0,13 0,-14-3,4 2,3 6,-6 3,8-4,5-8,2-1,3 4,-4 2,6-1,6 1,5-2,-43-5,17-2,55 1,8 0,86 21,12-11,-16 4,3 0,-7-7,-2 0,-1 0,1 0,17 0,0 0,-18 0,1 0,28-5,2 1,-10 3,0-1,7-2,3 0,10 4,-2 0,-26-7,-5-1,-11 3,-6-2,14-16,-40-1,9 7,-27-5,1 10,-57-14,-22 10,7 5,-6 2,-9 4,0 1,6 0,-3 0,7 3,-3 0,0 1,-23-5,-2 1,20 3,-3 2,1-1,4 0,1 0,2 0,-23 0,3 0,10 0,6 0,20 0,6 0,-16 0,32-7,23 5,56-14,-3 14,51-7,-11-7,4 12,-28 4,2 2,-4-1,1 2,5 7,0-3,-1-14,-1-2,-5 7,-1 0,2-6,-2 0,43 8,-26 0,-17-9,-33 10,-9-5,-58 8,-17 0,7-8,-7-1,-7 4,-3 0,-6-3,-3-1,-14 5,-4 0,35 0,0 0,-2 0,-12 0,-3 0,-1 0,-5 1,0 0,-1-3,0-3,0-3,-1 2,0 4,-1 2,2-3,9-3,1-1,3 1,7 5,1 1,4 1,-18-1,6 0,19 0,11 0,18 0,117 0,-31 9,9 1,7-8,9-2,-1 2,-9 4,-1 1,1-2,6-3,2-2,0-2,7 0,1-2,-1 1,-2-1,0 0,1-1,10-2,1-1,-2 1,-8 2,-1 1,-3 1,-6-1,-3 0,2 2,7 1,2 1,-12 1,-17-1,-4 0,22 0,-25 0,-48 0,-81 0,5 0,1 0,-5 0,11 0,2 0,4 0,-1 0,-14 0,0 0,14 0,1 0,5 0,4 0,-20 0,53-7,101 5,-16-5,4 6,5 2,-15-1,1 0,23 0,5 0,7 0,2 0,-23 0,2 0,-2 0,22 0,-3 0,2 0,-6 0,-36 0,-4 0,32 0,-79 0,-96-9,-3 7,13-3,-4 1,16 3,-1 2,-17-1,-4 0,28 0,-2 0,-1 0,-6 0,-1 0,0 0,1 0,0 0,-11 0,7 0,-13 0,-5 0,-1 0,6 0,10 0,-8 0,10 0,-8 0,-4 0,-14 0,-1 0,9 0,22 0,17 0,11 0,-37 0,-13-1,1 2,24 8,-11-10,16 4,60 6,48-12,24-6,-3 7,7 1,3-3,8-1,-2 3,17 5,1 3,-16-5,3-1,-2 1,-10 2,-3 0,6 0,0-3,6 0,1 0,-4 0,5-1,-4 0,3 3,18 6,3 4,-6-3,-24-6,-5-2,4 2,18 10,4 2,-5-3,8-11,-4 0,10 11,-7 2,-36-6,-8 0,11 12,-59 4,-15-16,-63 13,-8 3,25-13,-4-2,-11-1,-9 4,-3 10,-14 9,-2 1,9-5,11-8,6-4,-6 5,3 3,-10 5,-1 3,5-1,12-3,-16 9,10-2,-8 2,2 1,13-3,7 1,20-6,4-2,-30 15,60-12,2-7,9-4,19 7,15 4,16 7,33 4,-31-20,4 1,9 2,7 1,-2-4,7 0,5 0,-1 1,4 1,3-1,-1-1,-3-4,0-1,1-1,2 0,-6 1,4 2,0-1,-3-2,-5-2,18-3,-6-4,-2 3,-6 6,-2 2,-3-2,14-4,-9 1,12 23,-32-10,-47-20,-16 2,-23 12,-34-6,-22 16,-12-5,42-10,-2 0,-2-2,-1 3,-7 10,1 3,10-5,3 0,-1 1,5 1,0 12,-6-19,27 0,7 0,-3 0,25-2,-3-1,14-6,17 11,-6-8,37 9,-28-10,51 20,-48-20,19 14,-36-21,-20-4,-42 0,-3 0,-45 0,-5-8,34 1,-4 3,-10 6,-3 3,-3 0,-1 3,-6 2,0 2,-2 7,2-2,8-14,4-1,12 10,5 1,-10-7,32 1,33 6,23 2,35 11,14 5,-10-21,8-2,11 4,5 0,10-1,4-1,-25-6,1 0,0 2,-3 5,0 3,-1-1,2-2,0 0,-1 0,-3 0,-2 0,1 2,6 3,0 2,-1-2,25 2,-2-3,1-3,-3 0,-11-1,-7-4,21-7,-42 7,-54-5,-42 20,-17-6,-8 1,-12 12,27-18,-4-1,-11 5,-2 0,-6-5,1 0,13 2,0-1,-4-10,2 2,13 11,1 2,-11-6,1 0,-25 22,35-6,4-1,3-4,-24 17,28-31,0 8,4-7,19-1,-1 0,100-5,3 5,-21-6,10-2,-1 1,-7 0,-1 0,2 0,5 0,2 0,0 0,-1-1,-1 0,1 3,7 3,2 3,-2-1,-8-5,-1-2,1 3,1 2,1 3,-3-2,16-1,-7-1,-23 0,-7 0,13-1,-40 9,-32-17,-47 3,-2-1,-41-5,39 7,-1 2,9-1,-2 0,-23 0,-4 0,11 0,0 0,-1 0,1 0,7 0,3 0,-24 0,15 0,29 0,4 0,33 0,52 0,6 0,3 0,5 0,-10-1,1 2,26 3,5 1,0-4,3 0,-19 2,3 0,5 1,4-1,6 0,1-1,-9 0,-8-1,-6 0,3 0,17 2,3 2,-20-2,-12-3,-46 0,-85 0,13 0,-5 0,-6 0,11 0,0 0,-1 0,-3 0,-14 0,-1 0,16 0,1 0,-9 0,0 0,15 0,1 0,-5 1,1-2,-37-14,15 11,13-10,13 14,-13 0,10 0,8 0,17 0,31 0,40 0,27 0,-4 0,5 0,0-1,4 2,25 8,5 1,-33-8,1-1,1 1,5 4,3 2,-1-3,-2-3,1-3,-1 0,1 1,0 0,-1 0,2 0,0 0,-1 0,-5 0,-2 0,-2 0,22 0,-5 0,-15 0,-5 0,33 0,-32 0,-23 0,-26 0,-6 0,-72-4,-36-1,45 4,-2 0,-22-2,-10 0,7 0,5 3,6 0,9 1,0-2,-4-7,0-1,-2 7,0 0,-1-6,-1-1,-10 4,1 1,16-1,-1 0,-8 1,0-3,10-10,0 1,-12 13,1-1,9-20,1-1,-6 17,5 2,-10-20,-3 6,49 17,8-17,63 19,0-19,37 17,-31-3,2 0,-2 6,2 0,13-8,4 0,7 6,2 0,2-10,3-2,-15 7,4 0,0 0,0 0,1 0,-3-3,21-12,-4-1,-13 8,-6 0,-18-6,-7 0,16-6,-12 3,-25 6,-14 3,-8-1,-10-6,-8-2,-23-14,4-10,-4 12,-4 0,-26-18,14 19,-5-1,-5-3,-2 0,-11-3,-6-3,13 4,-3-3,0 1,6 5,0 0,-1 4,-3 5,-2 4,0-2,-10-7,-1-1,2 3,14 12,2 3,-4-5,2-7,-5-4,0-2,4 2,-9-3,4 1,0 1,3 3,2 0,1 2,-23-8,6 6,24 15,6 3,-27-8,27-2,46 18,19-7,50 7,5 1,33 4,-13 0,11 0,-35 0,3 0,1 0,1 0,9 0,1 0,-6 0,0 0,0 0,0 0,1 0,-3 0,34 0,-8 0,-60 7,1-5,-34 5,5-7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5T17:57:41.6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5164 49 24575,'-16'0'0,"0"0"0,-6 0 0,-1 0 0,-1 0 0,-16 0 0,14 0 0,-16 0 0,1 0 0,8 0 0,-9 0 0,12 0 0,0 0 0,0 0 0,0 0 0,0 0 0,10 0 0,-7 0 0,6 0 0,-9 0 0,-11 0 0,8 0 0,-8 0 0,11 0 0,0 0 0,-12 0 0,-2 0 0,-1 0 0,-7-13 0,7 10 0,1-9 0,-9 12 0,20 0 0,-8 0 0,11 0 0,-12 0 0,16 0 0,-26 0 0,14 0 0,0 0 0,-2 0 0,17 0 0,-7 0 0,0 0 0,-12 0 0,16 0 0,-14 0 0,16 0 0,-6-9 0,0 7 0,-13-7 0,-2 9 0,-1 0 0,4 0 0,12 0 0,0 0 0,-11 0 0,14 0 0,-24 0 0,31 0 0,-20 0 0,5 0 0,2 0 0,-20 0 0,-3 0 0,9 0 0,-18 12 0,4-10 0,-3-1 0,-24 12 0,22-13 0,4 0 0,9 9 0,0-7 0,-29 24 0,6-10 0,4 4 0,38-7 0,12-4 0,-71 20 0,52-9 0,-50 12 0,57-16 0,12 4 0,-18 1 0,14 2 0,-13 7 0,-3 2 0,4 4 0,-15 2 0,3-3 0,25-15 0,-35 32 0,44-33 0,-15 33 0,25-35 0,-10 2 0,8-5 0,-10 5 0,2-5 0,-2 7 0,1-3 0,7-4 0,-6 4 0,15 0 0,-10-5 0,7 9 0,0-6 0,0 0 0,4 0 0,0-1 0,0 1 0,0 0 0,0 6 0,0 1 0,0 1 0,0 4 0,0-14 0,0 14 0,0-8 0,7 3 0,-5 0 0,12-8 0,-13 1 0,6 0 0,2 6 0,-6 1 0,19 3 0,-6-2 0,14-4 0,0 0 0,-4 5 0,14-7 0,-16 10 0,17-9 0,-16 1 0,17 2 0,-9-5 0,21 15 0,-15 0 0,6-1 0,6 12 0,17-13 0,21 4 0,-16-12 0,7 9 0,-30 1 0,-1 4 0,-3-3 0,7-8 0,-6-6 0,32 12 0,-9-14 0,0 12 0,-2-13 0,-1 5 0,3 2 0,12-5 0,-1 6 0,1-15 0,-12 2 0,1 1 0,14 4-546,-4 1 0,-1 2 546,-4 12 0,-24-20 0,1-1 0,40 20 0,-40-27 0,2-2 0,5 16 0,2-1 0,-1-13 0,0-1 0,-1 6 0,-1 1 0,-5-5 0,-1 0-72,2 0 1,-2 1 71,20 10 0,-13-10 0,2-1-1024,29 0 1024,-20-3 0,3-2 0,-13 1 0,0 0 0,11 0 0,-2 0 0,-19 0 0,0 0 0,25 0 0,-1 0 0,16 0 0,-21 0 0,-1 0 0,19 0-299,-30 0 0,0 0 299,27 0 0,-34 0 0,2 0 0,43 0 0,-31 0 0,1 0-26,-10 4 1,1 0 25,14-3 0,1 0 0,-6 3 0,1 0 0,7-3 0,1-2 0,-7 1 0,0 0 0,10 0 0,-2 0 0,-19 0 0,0 0 0,20 0 0,0 0 0,-20 0 0,-1 0 0,4 0 0,-1 0 0,34 0 0,-35 0 0,1 0 0,-3 0 0,1 0 0,16-1 0,0 2 0,-11 7 0,-2 0 0,-1-6 0,1 0 0,6 6 0,-1 0 0,-9-7 0,1-2 0,20 1 0,0 0 0,-20 0 0,-1 0 0,10 0 0,-1 0 0,-10 0 0,-2 0 0,0 0 0,1 0-148,0 0 1,0 0 147,42 0 0,-44 0 0,0 0 0,44 0 0,0 0 481,-33-1 0,4-1-481,7-6 0,1-4 0,-9-2 0,0-2 309,-2 2 1,0-3-310,8-9 0,-7 1 0,-3 7 560,8 2 0,5 3-560,-21 9 0,0 3 0,31-3 0,2 1 0,-20 2 0,-1 0 246,2 0 0,-2-5-246,-8-11 0,-3-2 10,34-1-10,-6-9 0,-1 1 0,4 12 0,-26 9 0,5-3 0,4-13 0,-2-3 0,-16 6 0,0-1 0,41-15 0,-5-1 0,-16-9 0,-14 36 0,0-1 0,-12-23 0,-3 2 0,33 19 0,-9-48 0,8 36 0,-36-7 0,28-1 0,-20 6 0,1-1 0,13-7 0,-7 3 0,1-6 0,-11-8 0,-5 1 0,9-7 0,-15 12 0,1-2 0,0 3 0,0 2 0,22-27 0,-18 22 0,-5-1 0,-8-14 0,1-10 0,-28 23 0,10-13 0,-23 49 0,8-6 0,-6 5 0,-1 0 0,-9-7 0,-29 14 0,17-16 0,-10 16 0,17-16 0,6 7 0,-53-25 0,44 17 0,-53-7 0,27 14 0,0 1 0,-18-6-278,0 7 0,4-3 278,13-12 0,-11 23 0,-9 1 0,11-11 0,1 0 0,-3 10 0,-1 0 0,-1-8 0,7-4 0,3-3 0,-15-5 0,-2 0 0,5 1 0,-13 4 0,1 5 0,18 12 0,-24 0 0,-7 0 0,45 0 0,-3 0 0,-26 0 0,-13 0 0,11 0 0,25 0 0,0 0 0,-23 0 0,-10 0 0,10 0-646,19 0 0,5 0 646,-20 0 0,0 0 0,21 0 0,-1 0 0,-36 0 0,-1 0 0,30 0 0,1 0 0,-2 0 0,-5 0 0,7 0 0,9 0 0,5 0 0,-45 0-298,3 0 298,23 0 0,-21 0 0,7 0 0,-1 0 0,7-12 0,-1 9 0,6-10 0,-20 13 0,21 0 0,1 0 0,-26 0 0,7 0 0,1 0 0,-2 0 0,15 0 0,-2 0 0,27 0 0,0 0 0,-41 0 0,2 0 0,-7 0 255,22-7 1,-2-2-256,23 8 0,-3-2 0,-10-5 0,-8-4 0,6 3 0,1 8 0,0-1 0,-2-8 0,-4-2 0,15 2 0,8 6 0,-26-12 0,0 0 0,32 12 0,-25-4 0,5 2 0,43 6 1307,-58 0-1307,54 0 328,-68 0-328,61 0 0,-31 0 0,7 0 0,3 0 0,10 0 0,-14-2 0,7-1 0,33-1 0,-4-2 0,-34 3 0,30 3 0,-44 0 0,26 0 0,2 0 0,-30 0 0,16 0 0,4 0 0,3 0 0,26 0 0,-1 0 0,-62 0 0,35 0 0,-40 0 0,36 0 0,-15 4 0,-9 2 0,10-1 0,-3-1 0,-23 3 0,-8-2 0,8-2 0,-6 0 0,13-2 0,22 0 0,1-2-536,-15 1 0,-8 0 0,12 0 536,-20 0 0,8 0 0,-2 0 0,34 0 0,-1 0-506,-44-1 1,4 2 505,18 12 0,20-13 0,-7 3 0,-18 23 0,2 0 0,30-20 0,-1-2 0,-30 17 0,6-2 0,21-19 0,-34 0 0,37 0 0,-46 0 0,46 9 0,1 0 0,-42-4-396,30 11 0,0 1 396,-29-14 0,24 7 0,-12 3 0,7 0 0,5-2 0,-2-1 0,-11-3 0,-10 0 0,6 3 727,-2 11 0,2 2-727,20-8 0,-2-1 0,0 0 349,-1 1 0,-1 0 1,4 1-350,-11 9 0,7-2 0,-21-8 0,54-5 0,-14 9 909,10-3-909,-15 2 0,10 1 0,29-17 0,-1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17:59:08.6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4,'43'0,"1"0,-17 0,1 0,17 0,3 0,2 0,17 0,-8 0,11 0,-11 0,-11 0,-13 0,-18 0,1 0,-1 0,-2 0,4 0,-6 0,6 0,1 0,0 0,14 0,-17 0,27 0,-27 0,27 0,-12 0,6 0,7 0,-7 0,-1 0,8 0,-7 0,-6 0,12 0,-21 0,6 0,-4 0,-11 0,5 0,0 0,1 0,5 0,1 0,-1 0,1 0,9 0,-7 0,27 0,-25 0,25 0,14 0,-24 0,31 0,-38 0,9 0,-9 0,-8 0,-11 0,-6 0,6 0,-4 0,10 0,-5 0,6 0,-1-4,1 7,-1-6,1 7,-1-4,-5 0,-1 0,-6 0,4 0,-3 0,5 0,-5 0,2 0,1 0,0 0,0 0,-1 0,3 0,1 0,0 0,-1 0,-71 16,32-12,-74 13,44-17,-19 0,9 0,-7 0,8 0,-1 0,3 0,-1 0,8 0,-7 5,19 0,-16 2,14-4,-18-3,21 8,-9-6,19 5,-9-7,11 8,-1-6,1 5,5-7,-14 0,17 0,-17 0,4 0,2 0,-8 0,1 0,-3 0,1 0,-8 0,17 0,-17 0,17 0,-8 0,11 0,-10 0,7 0,-8 0,11 0,-1 0,1 0,-7 0,11 0,-19 0,23 0,-17 0,14 0,0 0,1 0,6 0,-7 0,5 0,-4 0,6 0,-6 0,4 0,-5 0,7 0,-3 0,-1 0,3 0,-5 0,8 6,-5-4,2 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5T17:59:17.93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1674 136 24575,'-14'-8'0,"7"-4"0,-10 7 0,-7-12 0,-4 3 0,-17-4 0,17 2 0,-37-5 0,23 10 0,-16-3 0,3 14 0,6 0 0,-1 0 0,-5 0 0,17 0 0,-29 0 0,24 0 0,-21 0 0,16 0 0,-2 11 0,-17-8 0,27 15 0,-15-11 0,28 5 0,-19 0 0,9-2 0,-1 5 0,3-8 0,-1 11 0,9-12 0,-9 9 0,16-4 0,1 0 0,1 1 0,-7 10 0,4-8 0,-4 15 0,10-9 0,-6-6 0,7 9 0,-15-5 0,10 5 0,-15 11 0,15-12 0,-4 3 0,10-1 0,5-12 0,-14 23 0,18-21 0,-14 16 0,12-1 0,2-12 0,-2 12 0,6-1 0,0-5 0,0 12 0,0-15 0,0 33 0,0-30 0,0 30 0,0 26 0,13-19 0,-10 21 0,15-44 0,-16-21 0,11 4 0,-11 0 0,13 5 0,17 36 0,-13-25 0,20 31 0,-28-53 0,23 22 0,13 9 0,4 2 0,16 10 0,-17-7 0,-3-6 0,-13-24 0,-1 12 0,-9-12 0,23 17 0,-30-26 0,12 6 0,-1-2 0,4-6 0,16 12 0,-1-8 0,1 0 0,9 10 0,23-5 0,-16 8 0,23-9 0,-37-1 0,7-9 0,-9-1 0,-16 0 0,21-6 0,-28 0 0,20 0 0,-19 0 0,-1 0 0,1 0 0,-9-6 0,16 4 0,-13-4 0,15 6 0,0-10 0,3 7 0,-6-7 0,-3 10 0,-1 0 0,-10-6 0,21 4 0,-25-10 0,10 11 0,-14-5 0,3 0 0,16-6 0,-15 3 0,19-9 0,-21 16 0,1-11 0,-1 11 0,-5-9 0,6 9 0,1-4 0,4-1 0,3 5 0,-1-6 0,-2 2 0,-4 5 0,-7-11 0,5 10 0,-4-9 0,5 9 0,0-4 0,1 6 0,-1-6 0,-6-1 0,5-4 0,5-11 0,-1 9 0,13-12 0,-14 17 0,3 1 0,-4 7 0,-1-6 0,0 4 0,-2-10 0,-2 5 0,1-6 0,0 5 0,4 2 0,-1 6 0,1-6 0,-1 5 0,0-11 0,1 5 0,-1-7 0,15 2 0,-13 1 0,37-13 0,-35 13 0,21-8 0,-6-9 0,-14 16 0,14-14 0,1-4 0,-15 23 0,14-23 0,-19 22 0,0 1 0,16-4 0,-18 6 0,16-4 0,-25 0 0,28-14 0,-2 2 0,2-6 0,-3 9 0,-26 4 0,11 1 0,-5 0 0,7 5 0,-1-4 0,-6 5 0,5-1 0,-10-3 0,10 6 0,-5-7 0,1 1 0,5-8 0,-11-10 0,11 12 0,-11-16 0,10 25 0,-3-16 0,-1 9 0,-1-9 0,-7 4 0,0-1 0,0 3 0,0 4 0,0 1 0,-10-16 0,7 12 0,-8-11 0,11-1 0,0 12 0,-6-5 0,5-5 0,-11 21 0,11-21 0,-11 20 0,4-7 0,1 1 0,-5 6 0,5-5 0,-7 10 0,7-10 0,1 5 0,0 0 0,-20-18 0,8 18 0,-14-19 0,18 22 0,-4-10 0,-12 13 0,2-15 0,4 9 0,-9-13 0,22 11 0,-14-7 0,12 15 0,6-5 0,-11-2 0,0 6 0,-2-8 0,-33-11 0,31 10 0,-20-13 0,30 20 0,4-5 0,-5 1 0,-6-3 0,8 1 0,-32-6 0,26 10 0,-21-13 0,-20 3 0,33 1 0,-48-1 0,56 7 0,-8 5 0,7 1 0,6-6 0,-22-3 0,17 3 0,-12 4 0,16 1 0,-1 8 0,1-9 0,0 5 0,-1 0 0,1 0 0,-35 0 0,26 0 0,-31 0 0,32 0 0,1 0 0,-14 0 0,17-6 0,-11 4 0,-20-4 0,26 6 0,-26 0 0,34 0 0,1 0 0,0 0 0,-1 0 0,1 0 0,-16 0 0,12 0 0,-26 5 0,25 0 0,-10 1 0,-1-3 0,12-3 0,-11 0 0,-20-14 0,26 11 0,-28 1 0,36 7 0,-1 8 0,2-11 0,0-2 0,-1 0 0,1 0 0,-1 0 0,1 0 0,0 0 0,-1 0 0,7 6 0,-5-4 0,5 4 0,-7 0 0,1-5 0,0 5 0,-1 0 0,7-4 0,1 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2/12/26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customXml" Target="../ink/ink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100.png"/><Relationship Id="rId4" Type="http://schemas.openxmlformats.org/officeDocument/2006/relationships/customXml" Target="../ink/ink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5" Type="http://schemas.openxmlformats.org/officeDocument/2006/relationships/image" Target="../media/image4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up of coffee and a book on a table&#10;&#10;Description automatically generated">
            <a:extLst>
              <a:ext uri="{FF2B5EF4-FFF2-40B4-BE49-F238E27FC236}">
                <a16:creationId xmlns:a16="http://schemas.microsoft.com/office/drawing/2014/main" id="{05773374-2EA5-4032-8EC4-AE4F29C74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4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La Vie En Rose Instrumental Relax Music.mp3">
            <a:hlinkClick r:id="" action="ppaction://media"/>
            <a:extLst>
              <a:ext uri="{FF2B5EF4-FFF2-40B4-BE49-F238E27FC236}">
                <a16:creationId xmlns:a16="http://schemas.microsoft.com/office/drawing/2014/main" id="{95132ECF-66E9-B29E-3A04-38B901314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A99A-34AA-6467-3CD9-59BB5C9C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white text with black text&#10;&#10;Description automatically generated">
            <a:extLst>
              <a:ext uri="{FF2B5EF4-FFF2-40B4-BE49-F238E27FC236}">
                <a16:creationId xmlns:a16="http://schemas.microsoft.com/office/drawing/2014/main" id="{6A3A255A-38D2-416D-EFA5-DA075A09A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9162" y="2166144"/>
            <a:ext cx="5588000" cy="3149600"/>
          </a:xfr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8BE5749-2F7E-58B3-1DE6-906050BA3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79" y="859236"/>
            <a:ext cx="9603275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31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uilding with a clock on the front&#10;&#10;Description automatically generated">
            <a:extLst>
              <a:ext uri="{FF2B5EF4-FFF2-40B4-BE49-F238E27FC236}">
                <a16:creationId xmlns:a16="http://schemas.microsoft.com/office/drawing/2014/main" id="{39F39CD2-2ED5-0A1B-59BE-96CF5EB6D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5534" b="6490"/>
          <a:stretch>
            <a:fillRect/>
          </a:stretch>
        </p:blipFill>
        <p:spPr>
          <a:xfrm>
            <a:off x="1429406" y="10"/>
            <a:ext cx="10762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2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4A83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278023D1-D6E9-71BD-144F-F12528502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798152"/>
            <a:ext cx="10905066" cy="52616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BB2DF8F-D98C-16A5-8E8A-79931AAE1839}"/>
                  </a:ext>
                </a:extLst>
              </p14:cNvPr>
              <p14:cNvContentPartPr/>
              <p14:nvPr/>
            </p14:nvContentPartPr>
            <p14:xfrm>
              <a:off x="696094" y="5436963"/>
              <a:ext cx="4761720" cy="842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BB2DF8F-D98C-16A5-8E8A-79931AAE18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9974" y="5430843"/>
                <a:ext cx="4773960" cy="85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7780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6E6531A-0776-43BA-A852-5FB5C7753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C5273F-2B84-46BF-A94F-1A20E13B3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DDE7E3D-6E47-B59C-2955-9A0572259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9237" y="2153639"/>
            <a:ext cx="7653528" cy="18368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7F05D7E-5D8E-E936-3B91-9C69CBDEA75B}"/>
                  </a:ext>
                </a:extLst>
              </p14:cNvPr>
              <p14:cNvContentPartPr/>
              <p14:nvPr/>
            </p14:nvContentPartPr>
            <p14:xfrm>
              <a:off x="2500138" y="3758731"/>
              <a:ext cx="945000" cy="39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7F05D7E-5D8E-E936-3B91-9C69CBDEA7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46138" y="3650731"/>
                <a:ext cx="105264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30D98CD-DA1B-AE5B-318A-29A02D63589E}"/>
                  </a:ext>
                </a:extLst>
              </p14:cNvPr>
              <p14:cNvContentPartPr/>
              <p14:nvPr/>
            </p14:nvContentPartPr>
            <p14:xfrm>
              <a:off x="2370538" y="3481171"/>
              <a:ext cx="1153080" cy="705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30D98CD-DA1B-AE5B-318A-29A02D6358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64418" y="3475051"/>
                <a:ext cx="1165320" cy="71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8540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2EFAB77C-7615-BF20-0032-52419536D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301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20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43" name="Picture 3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4" name="Straight Connector 3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38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1082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304B3DA-8EBF-AB1F-98FA-30BF3C396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7832" r="-1" b="12484"/>
          <a:stretch>
            <a:fillRect/>
          </a:stretch>
        </p:blipFill>
        <p:spPr>
          <a:xfrm>
            <a:off x="1144084" y="643467"/>
            <a:ext cx="990383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44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40E1C-D53D-3DFF-2348-C54168B19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43697"/>
            <a:ext cx="9603275" cy="1472428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Συμμετοχή με </a:t>
            </a:r>
            <a:r>
              <a:rPr lang="el-GR" dirty="0" err="1"/>
              <a:t>ΑφΙσα</a:t>
            </a:r>
            <a:br>
              <a:rPr lang="el-GR" dirty="0"/>
            </a:br>
            <a:r>
              <a:rPr lang="el-GR" dirty="0"/>
              <a:t>Θέμα: Το κίνημα του Φιλελληνισμού στη Γαλλία του 19</a:t>
            </a:r>
            <a:r>
              <a:rPr lang="el-GR" baseline="30000" dirty="0"/>
              <a:t>ου</a:t>
            </a:r>
            <a:r>
              <a:rPr lang="el-GR" dirty="0"/>
              <a:t> αι.</a:t>
            </a:r>
            <a:endParaRPr lang="en-GR" dirty="0"/>
          </a:p>
        </p:txBody>
      </p:sp>
      <p:pic>
        <p:nvPicPr>
          <p:cNvPr id="5" name="Content Placeholder 4" descr="A comic page of a cartoon&#10;&#10;Description automatically generated">
            <a:extLst>
              <a:ext uri="{FF2B5EF4-FFF2-40B4-BE49-F238E27FC236}">
                <a16:creationId xmlns:a16="http://schemas.microsoft.com/office/drawing/2014/main" id="{20353440-F04C-0D4B-99D7-A1DCF6FC8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4194" y="2016125"/>
            <a:ext cx="2437937" cy="3449638"/>
          </a:xfrm>
        </p:spPr>
      </p:pic>
    </p:spTree>
    <p:extLst>
      <p:ext uri="{BB962C8B-B14F-4D97-AF65-F5344CB8AC3E}">
        <p14:creationId xmlns:p14="http://schemas.microsoft.com/office/powerpoint/2010/main" val="2728434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uilding next to a river&#10;&#10;Description automatically generated">
            <a:extLst>
              <a:ext uri="{FF2B5EF4-FFF2-40B4-BE49-F238E27FC236}">
                <a16:creationId xmlns:a16="http://schemas.microsoft.com/office/drawing/2014/main" id="{9EA81EF1-B688-B231-3E6A-08B0E1F61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8758" r="-1" b="7227"/>
          <a:stretch>
            <a:fillRect/>
          </a:stretch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E1ACF-E8C1-737D-BD89-2E3A2B4A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ΠοΥ Θα ΜΕΙΝΟΥΜΕ…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83A8D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054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bridge over water with buildings in the background&#10;&#10;Description automatically generated">
            <a:extLst>
              <a:ext uri="{FF2B5EF4-FFF2-40B4-BE49-F238E27FC236}">
                <a16:creationId xmlns:a16="http://schemas.microsoft.com/office/drawing/2014/main" id="{E3C272D7-F486-78CB-C2DE-637116B79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2611" r="-1" b="11115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E767F-D389-0B9A-CF16-9158D7775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l-GR" sz="4400" dirty="0">
                <a:solidFill>
                  <a:srgbClr val="FFFFFE"/>
                </a:solidFill>
              </a:rPr>
              <a:t>Η ΓΥΡΩ ΠΕΡΙΟΧΗ…</a:t>
            </a:r>
            <a:endParaRPr lang="en-US" sz="4400" dirty="0">
              <a:solidFill>
                <a:srgbClr val="FFFFFE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rgbClr val="6EA1D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829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9346D-300D-9EF6-3123-195A61E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Φωτογραφίες από το </a:t>
            </a:r>
            <a:r>
              <a:rPr lang="el-GR" dirty="0" err="1"/>
              <a:t>ξενοδοχειο</a:t>
            </a:r>
            <a:r>
              <a:rPr lang="el-GR" dirty="0"/>
              <a:t> </a:t>
            </a:r>
            <a:br>
              <a:rPr lang="en-US" dirty="0"/>
            </a:br>
            <a:r>
              <a:rPr lang="en-US" dirty="0"/>
              <a:t>NOVOTEL PARIS– La DEFENCE</a:t>
            </a:r>
            <a:endParaRPr lang="en-GR" dirty="0"/>
          </a:p>
        </p:txBody>
      </p:sp>
      <p:pic>
        <p:nvPicPr>
          <p:cNvPr id="5" name="Content Placeholder 4" descr="A room with two beds and a couch&#10;&#10;Description automatically generated">
            <a:extLst>
              <a:ext uri="{FF2B5EF4-FFF2-40B4-BE49-F238E27FC236}">
                <a16:creationId xmlns:a16="http://schemas.microsoft.com/office/drawing/2014/main" id="{82922FDD-49F8-9C65-F3D6-750C7226E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962" y="2016125"/>
            <a:ext cx="10243752" cy="3449638"/>
          </a:xfrm>
        </p:spPr>
      </p:pic>
    </p:spTree>
    <p:extLst>
      <p:ext uri="{BB962C8B-B14F-4D97-AF65-F5344CB8AC3E}">
        <p14:creationId xmlns:p14="http://schemas.microsoft.com/office/powerpoint/2010/main" val="21129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B992-20B8-EA6A-1107-046A241D1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close up of a tower&#10;&#10;Description automatically generated">
            <a:extLst>
              <a:ext uri="{FF2B5EF4-FFF2-40B4-BE49-F238E27FC236}">
                <a16:creationId xmlns:a16="http://schemas.microsoft.com/office/drawing/2014/main" id="{E8888397-8FA0-63D4-5FA4-C79FC2670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78" y="247135"/>
            <a:ext cx="11763633" cy="5806345"/>
          </a:xfrm>
        </p:spPr>
      </p:pic>
    </p:spTree>
    <p:extLst>
      <p:ext uri="{BB962C8B-B14F-4D97-AF65-F5344CB8AC3E}">
        <p14:creationId xmlns:p14="http://schemas.microsoft.com/office/powerpoint/2010/main" val="4047745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restaurant with tables and chairs&#10;&#10;Description automatically generated">
            <a:extLst>
              <a:ext uri="{FF2B5EF4-FFF2-40B4-BE49-F238E27FC236}">
                <a16:creationId xmlns:a16="http://schemas.microsoft.com/office/drawing/2014/main" id="{68313A86-621C-18D3-59AB-B6EB36321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4127" r="-1" b="10870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7F310-5D38-3D69-6136-B5C10D661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l-GR" sz="4400" dirty="0" err="1">
                <a:solidFill>
                  <a:srgbClr val="FFFFFE"/>
                </a:solidFill>
              </a:rPr>
              <a:t>Φωτο</a:t>
            </a:r>
            <a:r>
              <a:rPr lang="el-GR" sz="4400" dirty="0">
                <a:solidFill>
                  <a:srgbClr val="FFFFFE"/>
                </a:solidFill>
              </a:rPr>
              <a:t> ΑΠΌ ΤΟ ΞΕΝΟΔΟΧΕΙΟ</a:t>
            </a:r>
            <a:endParaRPr lang="en-US" sz="4400" dirty="0">
              <a:solidFill>
                <a:srgbClr val="FFFFF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rgbClr val="B88B4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067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tall tower with a green lawn and trees with Eiffel Tower in the background&#10;&#10;Description automatically generated">
            <a:extLst>
              <a:ext uri="{FF2B5EF4-FFF2-40B4-BE49-F238E27FC236}">
                <a16:creationId xmlns:a16="http://schemas.microsoft.com/office/drawing/2014/main" id="{3C082314-8549-D16A-298D-34047335B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1763" r="-1" b="-1"/>
          <a:stretch>
            <a:fillRect/>
          </a:stretch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6" name="Rectangle 17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464A7-2B97-9B7C-A2F5-A894FE382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>
                <a:solidFill>
                  <a:srgbClr val="FFFFFE"/>
                </a:solidFill>
              </a:rPr>
              <a:t>ΑΞΙΟΘΕΑΤΑ – Τι ΘΑ ΕΠΙΣΚΕΦΤΟΥΜΕ</a:t>
            </a:r>
          </a:p>
        </p:txBody>
      </p:sp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6DA0C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820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ridge over water with cars and buildings in the background&#10;&#10;Description automatically generated">
            <a:extLst>
              <a:ext uri="{FF2B5EF4-FFF2-40B4-BE49-F238E27FC236}">
                <a16:creationId xmlns:a16="http://schemas.microsoft.com/office/drawing/2014/main" id="{AB9EF792-7273-C8E7-3569-16C0D1C83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-1" b="20210"/>
          <a:stretch>
            <a:fillRect/>
          </a:stretch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E19CD-EC9F-120F-C712-634C43145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rgbClr val="FFFFF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D89B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FF84A67-0511-170C-C2D3-F8C0AE940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310" y="5319813"/>
            <a:ext cx="40894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7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white building with a steeple and stairs leading to it&#10;&#10;Description automatically generated">
            <a:extLst>
              <a:ext uri="{FF2B5EF4-FFF2-40B4-BE49-F238E27FC236}">
                <a16:creationId xmlns:a16="http://schemas.microsoft.com/office/drawing/2014/main" id="{EBD7BDDC-1032-6C94-C86C-E56B67D7B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8161" r="-1" b="-1"/>
          <a:stretch>
            <a:fillRect/>
          </a:stretch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995CC-6F17-4505-E0A0-55662440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FFFFF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85B8F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00B96AB-6E55-E73D-951D-F90E37FA3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198" y="5287374"/>
            <a:ext cx="3975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35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astle in a city&#10;&#10;Description automatically generated">
            <a:extLst>
              <a:ext uri="{FF2B5EF4-FFF2-40B4-BE49-F238E27FC236}">
                <a16:creationId xmlns:a16="http://schemas.microsoft.com/office/drawing/2014/main" id="{26C3F9DA-0A08-F23F-D6B6-61B62DBBE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114" r="1" b="1"/>
          <a:stretch>
            <a:fillRect/>
          </a:stretch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34C54-218E-879E-3A80-5DBB89E5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FFFFF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ABAE4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8466578-BA62-3861-5355-74F4044F3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107" y="5314958"/>
            <a:ext cx="45212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89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roup of people sitting outside&#10;&#10;Description automatically generated">
            <a:extLst>
              <a:ext uri="{FF2B5EF4-FFF2-40B4-BE49-F238E27FC236}">
                <a16:creationId xmlns:a16="http://schemas.microsoft.com/office/drawing/2014/main" id="{9A4A6758-39D0-E5C4-999A-EDC8759B4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0211" r="-1" b="-1"/>
          <a:stretch>
            <a:fillRect/>
          </a:stretch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5750B-AB6B-E95C-9469-E452A2019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FFFFF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77A0CE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CA74B5A-1E56-ECB9-1D60-D2F58A2C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686" y="5020308"/>
            <a:ext cx="5649649" cy="11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34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large building with a large window with Notre Dame de Paris in the background&#10;&#10;Description automatically generated">
            <a:extLst>
              <a:ext uri="{FF2B5EF4-FFF2-40B4-BE49-F238E27FC236}">
                <a16:creationId xmlns:a16="http://schemas.microsoft.com/office/drawing/2014/main" id="{F3A60A5F-1020-E300-B045-F9DACD2E2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2073" r="-1" b="1717"/>
          <a:stretch>
            <a:fillRect/>
          </a:stretch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97906-8A32-4AD4-FEC8-30EDDEBF7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dirty="0">
                <a:solidFill>
                  <a:srgbClr val="FFFFFE"/>
                </a:solidFill>
              </a:rPr>
              <a:t>Η </a:t>
            </a:r>
            <a:r>
              <a:rPr lang="el-GR" dirty="0" err="1">
                <a:solidFill>
                  <a:srgbClr val="FFFFFE"/>
                </a:solidFill>
              </a:rPr>
              <a:t>ΠαναΓΙΑ</a:t>
            </a:r>
            <a:r>
              <a:rPr lang="el-GR" dirty="0">
                <a:solidFill>
                  <a:srgbClr val="FFFFFE"/>
                </a:solidFill>
              </a:rPr>
              <a:t> ΤΩΝ ΠΑΡΙΣΙΩΝ</a:t>
            </a:r>
            <a:endParaRPr lang="en-US" dirty="0">
              <a:solidFill>
                <a:srgbClr val="FFFFF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95C2F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995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lass pyramid with water fountain in front of Louvre&#10;&#10;Description automatically generated">
            <a:extLst>
              <a:ext uri="{FF2B5EF4-FFF2-40B4-BE49-F238E27FC236}">
                <a16:creationId xmlns:a16="http://schemas.microsoft.com/office/drawing/2014/main" id="{752D725C-92E5-F67C-2968-5852C5F85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559" r="-1" b="5438"/>
          <a:stretch>
            <a:fillRect/>
          </a:stretch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B96E0-05D6-5F29-D235-CF22B1AE9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rgbClr val="FFFFF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DDB97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DC62BC1-E4A0-5697-B36A-D8648DA9F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3422650"/>
            <a:ext cx="228600" cy="1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E6F34-67E2-0F89-68EB-F0F283F08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3422650"/>
            <a:ext cx="228600" cy="1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0FFBCC-6569-EFD4-4460-FE89D71FE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299" y="5306364"/>
            <a:ext cx="4119949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39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8E5F6-E3CE-B84F-E446-D014228EA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l-GR" sz="3600"/>
              <a:t>ΚΑΛΟ ΜΑΣ ΤΑΞΙΔΙ!</a:t>
            </a:r>
            <a:endParaRPr lang="en-US" sz="360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lane flying in the sky&#10;&#10;Description automatically generated">
            <a:extLst>
              <a:ext uri="{FF2B5EF4-FFF2-40B4-BE49-F238E27FC236}">
                <a16:creationId xmlns:a16="http://schemas.microsoft.com/office/drawing/2014/main" id="{11EEC905-20FE-6C0E-395F-EDFF6B9CC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0318" y="1116345"/>
            <a:ext cx="4379031" cy="38661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401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5DA45-9315-B896-D490-D13EEA6D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ΜΑΘΗΤΙΚΟ ΣΥΝΕΔΡΙΟ ΕΛΕΜΑΣΥΝ – </a:t>
            </a:r>
            <a:r>
              <a:rPr lang="el-GR" dirty="0" err="1"/>
              <a:t>Συμμετοχη</a:t>
            </a:r>
            <a:r>
              <a:rPr lang="el-GR" dirty="0"/>
              <a:t> του </a:t>
            </a:r>
            <a:r>
              <a:rPr lang="el-GR" dirty="0" err="1"/>
              <a:t>σχολειου</a:t>
            </a:r>
            <a:r>
              <a:rPr lang="el-GR" dirty="0"/>
              <a:t> μας για 4</a:t>
            </a:r>
            <a:r>
              <a:rPr lang="el-GR" baseline="30000" dirty="0"/>
              <a:t>η</a:t>
            </a:r>
            <a:r>
              <a:rPr lang="el-GR" dirty="0"/>
              <a:t> ΧΡΟΝΙΑ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F9C16-EB04-CAAA-9B87-DB574FFCA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Σάββατο 7 Μαρτίου</a:t>
            </a:r>
          </a:p>
          <a:p>
            <a:r>
              <a:rPr lang="el-GR" dirty="0"/>
              <a:t>Ώρα συνάντησης στο σχολείο : 06.30</a:t>
            </a:r>
          </a:p>
          <a:p>
            <a:r>
              <a:rPr lang="el-GR" dirty="0"/>
              <a:t>Επιστροφή: Τρίτη 10 Μαρτίου</a:t>
            </a:r>
          </a:p>
          <a:p>
            <a:r>
              <a:rPr lang="el-GR" dirty="0"/>
              <a:t>Ώρα άφιξης: περίπου 7-8 το απόγευμα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035795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roup of people sitting at desks in a classroom&#10;&#10;Description automatically generated">
            <a:extLst>
              <a:ext uri="{FF2B5EF4-FFF2-40B4-BE49-F238E27FC236}">
                <a16:creationId xmlns:a16="http://schemas.microsoft.com/office/drawing/2014/main" id="{CEC77A3D-F4E1-E2ED-2D02-7B1EB5AF2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513" r="2670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EB732E9-A9B8-84BC-0D77-0D0A174A1C93}"/>
                  </a:ext>
                </a:extLst>
              </p14:cNvPr>
              <p14:cNvContentPartPr/>
              <p14:nvPr/>
            </p14:nvContentPartPr>
            <p14:xfrm>
              <a:off x="7749574" y="5387332"/>
              <a:ext cx="1015560" cy="195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EB732E9-A9B8-84BC-0D77-0D0A174A1C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3454" y="5381212"/>
                <a:ext cx="102780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52CDEB5-CE01-B401-306C-C5DAFB6934CB}"/>
                  </a:ext>
                </a:extLst>
              </p14:cNvPr>
              <p14:cNvContentPartPr/>
              <p14:nvPr/>
            </p14:nvContentPartPr>
            <p14:xfrm>
              <a:off x="7536094" y="5387332"/>
              <a:ext cx="2458080" cy="1205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52CDEB5-CE01-B401-306C-C5DAFB6934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82094" y="5279692"/>
                <a:ext cx="2565720" cy="14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3A4BBAA-BABC-EB03-BD64-13EF91211B87}"/>
                  </a:ext>
                </a:extLst>
              </p14:cNvPr>
              <p14:cNvContentPartPr/>
              <p14:nvPr/>
            </p14:nvContentPartPr>
            <p14:xfrm>
              <a:off x="3211054" y="-992588"/>
              <a:ext cx="61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3A4BBAA-BABC-EB03-BD64-13EF91211B8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02414" y="-1001588"/>
                <a:ext cx="23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4A9C08C-ECBD-8F96-B793-9C009814E09E}"/>
                  </a:ext>
                </a:extLst>
              </p14:cNvPr>
              <p14:cNvContentPartPr/>
              <p14:nvPr/>
            </p14:nvContentPartPr>
            <p14:xfrm>
              <a:off x="7621414" y="5388772"/>
              <a:ext cx="2608920" cy="137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4A9C08C-ECBD-8F96-B793-9C009814E09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67414" y="5280772"/>
                <a:ext cx="2716560" cy="158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4003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up of coffee and a book on a table&#10;&#10;Description automatically generated">
            <a:extLst>
              <a:ext uri="{FF2B5EF4-FFF2-40B4-BE49-F238E27FC236}">
                <a16:creationId xmlns:a16="http://schemas.microsoft.com/office/drawing/2014/main" id="{A638BC03-3497-BCBD-3706-B626BDFEF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23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6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white envelope with blue text and blue text&#10;&#10;Description automatically generated">
            <a:extLst>
              <a:ext uri="{FF2B5EF4-FFF2-40B4-BE49-F238E27FC236}">
                <a16:creationId xmlns:a16="http://schemas.microsoft.com/office/drawing/2014/main" id="{FACFCEC3-C50A-1FFD-5ED9-C2F7A736F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8909" r="1" b="1"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86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6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A696623B-BF02-6F2E-E025-B59E2E1F6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8098" y="1062682"/>
            <a:ext cx="9943170" cy="46832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99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E2313CB-AD5A-4ABF-8017-2F3888D07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E009D9-E9CB-4EBB-A0C6-C345F8495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C944E-4B84-B304-F32C-DE9FAEFF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endParaRPr lang="en-US" sz="36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0FFF44-4B6D-47A3-8EF6-EC72DA2A7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45672" y="323838"/>
            <a:ext cx="9299965" cy="3652791"/>
            <a:chOff x="1445672" y="323838"/>
            <a:chExt cx="9299965" cy="365279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C9BEEC-0281-408B-840C-9C73B781A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45672" y="323838"/>
              <a:ext cx="9299965" cy="365279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308C4D-7B09-4FA1-B1F7-77E5C3FDF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8238" y="647445"/>
              <a:ext cx="8673013" cy="3002215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C547D0E-8A87-4725-8224-311D6A772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13410" y="806495"/>
            <a:ext cx="8347608" cy="267877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5217CA9-0640-F10D-5776-28813CD4C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933" y="1266079"/>
            <a:ext cx="8020655" cy="176454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5C3848-5A58-4B84-AFBB-E7D9B99EB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A580E99-2B1B-4372-A707-20312A940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3B4A4AA-0179-4AB7-8EED-031600A72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43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6E6531A-0776-43BA-A852-5FB5C7753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C5273F-2B84-46BF-A94F-1A20E13B3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close-up of a contact us&#10;&#10;Description automatically generated">
            <a:extLst>
              <a:ext uri="{FF2B5EF4-FFF2-40B4-BE49-F238E27FC236}">
                <a16:creationId xmlns:a16="http://schemas.microsoft.com/office/drawing/2014/main" id="{4F2E7C10-379D-C73C-587F-BF2A241C8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9237" y="1828364"/>
            <a:ext cx="7653528" cy="248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0793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59</TotalTime>
  <Words>83</Words>
  <Application>Microsoft Macintosh PowerPoint</Application>
  <PresentationFormat>Widescreen</PresentationFormat>
  <Paragraphs>13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Gill Sans MT</vt:lpstr>
      <vt:lpstr>Gallery</vt:lpstr>
      <vt:lpstr>PowerPoint Presentation</vt:lpstr>
      <vt:lpstr>PowerPoint Presentation</vt:lpstr>
      <vt:lpstr>ΜΑΘΗΤΙΚΟ ΣΥΝΕΔΡΙΟ ΕΛΕΜΑΣΥΝ – Συμμετοχη του σχολειου μας για 4η ΧΡΟΝΙΑ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Συμμετοχή με ΑφΙσα Θέμα: Το κίνημα του Φιλελληνισμού στη Γαλλία του 19ου αι.</vt:lpstr>
      <vt:lpstr>ΠοΥ Θα ΜΕΙΝΟΥΜΕ…</vt:lpstr>
      <vt:lpstr>Η ΓΥΡΩ ΠΕΡΙΟΧΗ…</vt:lpstr>
      <vt:lpstr>Φωτογραφίες από το ξενοδοχειο  NOVOTEL PARIS– La DEFENCE</vt:lpstr>
      <vt:lpstr>Φωτο ΑΠΌ ΤΟ ΞΕΝΟΔΟΧΕΙΟ</vt:lpstr>
      <vt:lpstr>ΑΞΙΟΘΕΑΤΑ – Τι ΘΑ ΕΠΙΣΚΕΦΤΟΥΜΕ</vt:lpstr>
      <vt:lpstr>PowerPoint Presentation</vt:lpstr>
      <vt:lpstr>PowerPoint Presentation</vt:lpstr>
      <vt:lpstr>PowerPoint Presentation</vt:lpstr>
      <vt:lpstr>PowerPoint Presentation</vt:lpstr>
      <vt:lpstr>Η ΠαναΓΙΑ ΤΩΝ ΠΑΡΙΣΙΩΝ</vt:lpstr>
      <vt:lpstr>PowerPoint Presentation</vt:lpstr>
      <vt:lpstr>ΚΑΛΟ ΜΑΣ ΤΑΞΙΔΙ!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Zoi Detsoudi</dc:creator>
  <cp:lastModifiedBy>Zoi Detsoudi</cp:lastModifiedBy>
  <cp:revision>6</cp:revision>
  <dcterms:created xsi:type="dcterms:W3CDTF">2026-02-05T17:25:07Z</dcterms:created>
  <dcterms:modified xsi:type="dcterms:W3CDTF">2026-02-12T16:37:45Z</dcterms:modified>
</cp:coreProperties>
</file>