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>
      <p:cViewPr varScale="1">
        <p:scale>
          <a:sx n="64" d="100"/>
          <a:sy n="64" d="100"/>
        </p:scale>
        <p:origin x="-135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15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362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0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4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4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13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76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99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66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87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55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A62D5-2138-4D4B-AF63-25A6A1568E49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FCB28-4D57-41F3-80DE-ED6B18F20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35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amediathequedebabel.files.wordpress.com/2012/09/pantalon-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568"/>
            <a:ext cx="4000500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otondoux.com/120-240-thickbox/chemise-homme-cintree-col-milanais-unie-ve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64704"/>
            <a:ext cx="3250626" cy="32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4365104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Voici un pantalon vert 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4365104"/>
            <a:ext cx="32506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Voici une chemise verte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92421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ize-factory.com/img/p/1/7/4/2/9/174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37" y="1088740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ages.izideal.com/img/product/11384021/l/fr/mango-jupe-grise-a-poi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79512"/>
            <a:ext cx="4490864" cy="449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83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goeland.fr/static/img/products/36231/BTP1N_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4744"/>
            <a:ext cx="2645468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chemise-homme.com/prod%5CCeinture_noire_15478_vue_3_H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04864"/>
            <a:ext cx="3076880" cy="197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2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louka.ma/wp-content/gallery/textile/tshirt-jau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3298813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unerobe.com/pictures/robe-jaune-kookai-films~226_300x4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052736"/>
            <a:ext cx="2857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1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tatic.freepik.com/photos-libre/crayon-de-couleur-rouge_211012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596265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o.quizlet.com/3hRngso-TPDDpYpA7ZghEw_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647" y="270892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64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tatic.freepik.com/photos-libre/crayon-de-couleur-rouge_211012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-99392"/>
            <a:ext cx="596265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static.freepik.com/photos-libre/crayon-de-couleur-rouge_211012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80728"/>
            <a:ext cx="596265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static.freepik.com/photos-libre/crayon-de-couleur-rouge_211012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1252885"/>
            <a:ext cx="596265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freepik.com/photos-libre/crayon-de-couleur-rouge_211012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92896"/>
            <a:ext cx="596265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static.freepik.com/photos-libre/crayon-de-couleur-rouge_211012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-603448"/>
            <a:ext cx="596265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6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cotondoux.com/120-240-thickbox/chemise-homme-cintree-col-milanais-unie-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64704"/>
            <a:ext cx="3250626" cy="32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://www.cotondoux.com/120-240-thickbox/chemise-homme-cintree-col-milanais-unie-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3250626" cy="32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www.cotondoux.com/120-240-thickbox/chemise-homme-cintree-col-milanais-unie-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56992"/>
            <a:ext cx="3250626" cy="32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86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2</cp:revision>
  <dcterms:created xsi:type="dcterms:W3CDTF">2014-02-19T19:58:01Z</dcterms:created>
  <dcterms:modified xsi:type="dcterms:W3CDTF">2014-02-19T20:09:37Z</dcterms:modified>
</cp:coreProperties>
</file>