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8" r:id="rId3"/>
    <p:sldId id="257" r:id="rId4"/>
    <p:sldId id="259" r:id="rId5"/>
    <p:sldId id="263" r:id="rId6"/>
    <p:sldId id="260" r:id="rId7"/>
    <p:sldId id="261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/>
    <p:restoredTop sz="94655"/>
  </p:normalViewPr>
  <p:slideViewPr>
    <p:cSldViewPr snapToGrid="0" snapToObjects="1">
      <p:cViewPr varScale="1">
        <p:scale>
          <a:sx n="83" d="100"/>
          <a:sy n="83" d="100"/>
        </p:scale>
        <p:origin x="224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CFC2E-666D-1A43-B332-9AA0397E5309}" type="datetimeFigureOut">
              <a:rPr lang="en-GR" smtClean="0"/>
              <a:t>17/9/24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B55587B-38D3-E74E-8218-FF10A2A0EE60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45521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CFC2E-666D-1A43-B332-9AA0397E5309}" type="datetimeFigureOut">
              <a:rPr lang="en-GR" smtClean="0"/>
              <a:t>17/9/24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55587B-38D3-E74E-8218-FF10A2A0EE60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97221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CFC2E-666D-1A43-B332-9AA0397E5309}" type="datetimeFigureOut">
              <a:rPr lang="en-GR" smtClean="0"/>
              <a:t>17/9/24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55587B-38D3-E74E-8218-FF10A2A0EE60}" type="slidenum">
              <a:rPr lang="en-GR" smtClean="0"/>
              <a:t>‹#›</a:t>
            </a:fld>
            <a:endParaRPr lang="en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9907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CFC2E-666D-1A43-B332-9AA0397E5309}" type="datetimeFigureOut">
              <a:rPr lang="en-GR" smtClean="0"/>
              <a:t>17/9/24</a:t>
            </a:fld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55587B-38D3-E74E-8218-FF10A2A0EE60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71369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CFC2E-666D-1A43-B332-9AA0397E5309}" type="datetimeFigureOut">
              <a:rPr lang="en-GR" smtClean="0"/>
              <a:t>17/9/24</a:t>
            </a:fld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55587B-38D3-E74E-8218-FF10A2A0EE60}" type="slidenum">
              <a:rPr lang="en-GR" smtClean="0"/>
              <a:t>‹#›</a:t>
            </a:fld>
            <a:endParaRPr lang="en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1844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CFC2E-666D-1A43-B332-9AA0397E5309}" type="datetimeFigureOut">
              <a:rPr lang="en-GR" smtClean="0"/>
              <a:t>17/9/24</a:t>
            </a:fld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55587B-38D3-E74E-8218-FF10A2A0EE60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575599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CFC2E-666D-1A43-B332-9AA0397E5309}" type="datetimeFigureOut">
              <a:rPr lang="en-GR" smtClean="0"/>
              <a:t>17/9/24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587B-38D3-E74E-8218-FF10A2A0EE60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37649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CFC2E-666D-1A43-B332-9AA0397E5309}" type="datetimeFigureOut">
              <a:rPr lang="en-GR" smtClean="0"/>
              <a:t>17/9/24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587B-38D3-E74E-8218-FF10A2A0EE60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1948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CFC2E-666D-1A43-B332-9AA0397E5309}" type="datetimeFigureOut">
              <a:rPr lang="en-GR" smtClean="0"/>
              <a:t>17/9/24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587B-38D3-E74E-8218-FF10A2A0EE60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93125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CFC2E-666D-1A43-B332-9AA0397E5309}" type="datetimeFigureOut">
              <a:rPr lang="en-GR" smtClean="0"/>
              <a:t>17/9/24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55587B-38D3-E74E-8218-FF10A2A0EE60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3594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CFC2E-666D-1A43-B332-9AA0397E5309}" type="datetimeFigureOut">
              <a:rPr lang="en-GR" smtClean="0"/>
              <a:t>17/9/24</a:t>
            </a:fld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55587B-38D3-E74E-8218-FF10A2A0EE60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0317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CFC2E-666D-1A43-B332-9AA0397E5309}" type="datetimeFigureOut">
              <a:rPr lang="en-GR" smtClean="0"/>
              <a:t>17/9/24</a:t>
            </a:fld>
            <a:endParaRPr lang="en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55587B-38D3-E74E-8218-FF10A2A0EE60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9728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CFC2E-666D-1A43-B332-9AA0397E5309}" type="datetimeFigureOut">
              <a:rPr lang="en-GR" smtClean="0"/>
              <a:t>17/9/24</a:t>
            </a:fld>
            <a:endParaRPr lang="en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587B-38D3-E74E-8218-FF10A2A0EE60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16327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CFC2E-666D-1A43-B332-9AA0397E5309}" type="datetimeFigureOut">
              <a:rPr lang="en-GR" smtClean="0"/>
              <a:t>17/9/24</a:t>
            </a:fld>
            <a:endParaRPr lang="en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587B-38D3-E74E-8218-FF10A2A0EE60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286099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CFC2E-666D-1A43-B332-9AA0397E5309}" type="datetimeFigureOut">
              <a:rPr lang="en-GR" smtClean="0"/>
              <a:t>17/9/24</a:t>
            </a:fld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587B-38D3-E74E-8218-FF10A2A0EE60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0534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CFC2E-666D-1A43-B332-9AA0397E5309}" type="datetimeFigureOut">
              <a:rPr lang="en-GR" smtClean="0"/>
              <a:t>17/9/24</a:t>
            </a:fld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55587B-38D3-E74E-8218-FF10A2A0EE60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87647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CFC2E-666D-1A43-B332-9AA0397E5309}" type="datetimeFigureOut">
              <a:rPr lang="en-GR" smtClean="0"/>
              <a:t>17/9/24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B55587B-38D3-E74E-8218-FF10A2A0EE60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26328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64632-EDA0-F042-9705-770197441C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1166219"/>
            <a:ext cx="8915399" cy="2262781"/>
          </a:xfrm>
        </p:spPr>
        <p:txBody>
          <a:bodyPr/>
          <a:lstStyle/>
          <a:p>
            <a:pPr algn="ctr"/>
            <a:r>
              <a:rPr lang="el-G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ΠΕΡΙΒΑΛΛΟΝ</a:t>
            </a:r>
            <a:endParaRPr lang="en-G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976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2AB9B-B650-C54B-A49D-7C7A35386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Περιβάλλον</a:t>
            </a:r>
            <a:endParaRPr lang="en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9F043-AC9E-B14B-9036-7172459BD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/>
          <a:lstStyle/>
          <a:p>
            <a:pPr marL="0" indent="0" algn="ctr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Περιβάλλον ονομάζεται οτιδήποτε υπάρχει γύρω μας</a:t>
            </a:r>
          </a:p>
          <a:p>
            <a:pPr marL="0" indent="0" algn="ctr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παράδειγμα: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τα δάση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τα ζώα 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τα κτίρια 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τα αυτοκίνητα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ακόμη και εμείς οι ίδιοι.</a:t>
            </a:r>
          </a:p>
          <a:p>
            <a:pPr marL="0" indent="0" algn="ctr">
              <a:buNone/>
            </a:pPr>
            <a:r>
              <a:rPr lang="el-GR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περιβάλλον διακρίνεται σε: 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Φυσικό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Ανθρωπογενές</a:t>
            </a:r>
          </a:p>
          <a:p>
            <a:pPr marL="0" indent="0" algn="ctr">
              <a:buNone/>
            </a:pPr>
            <a:endParaRPr lang="en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673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3059E-284D-E043-BE98-C74E85947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Φυσικό Περιβάλλον</a:t>
            </a:r>
            <a:endParaRPr lang="en-G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D8E5B-37A9-444C-9F3F-9FAC3E123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Φυσικό περιβάλλον ονομάζεται </a:t>
            </a:r>
            <a:r>
              <a:rPr lang="en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  δημιουργεί η φύση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νερό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αέρας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οργανισμοί κ.α.</a:t>
            </a:r>
          </a:p>
          <a:p>
            <a:pPr marL="0" indent="0" algn="ctr">
              <a:buNone/>
            </a:pPr>
            <a:endParaRPr lang="en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087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67FF7-0FA4-AD4A-AD14-C884E7919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0209" y="1575660"/>
            <a:ext cx="8915400" cy="515060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Ανθρωπογενές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Περιβάλλλον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ονομάζεται </a:t>
            </a:r>
            <a:r>
              <a:rPr lang="en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 δημιουργεί ο άνθρωπος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Πόλεις 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Δρόμους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Σπίτια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Αυτοκίνητα</a:t>
            </a:r>
          </a:p>
          <a:p>
            <a:pPr marL="0" indent="0" algn="ctr">
              <a:buNone/>
            </a:pPr>
            <a:r>
              <a:rPr lang="el-G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Ο άνθρωπος χρησιμοποιεί πολλά υλικά από το φυσικό περιβάλλον, τα επεξεργάζεται με τη βοήθεια της χημεία και τα μετατρέπει σε προϊόντα.</a:t>
            </a:r>
          </a:p>
          <a:p>
            <a:pPr marL="0" indent="0" algn="ctr">
              <a:buNone/>
            </a:pP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λινάρι (φυτό)→ ίνες λιναριού → νήμα → ύφασμα → λινό φόρεμα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ασβεστόλιθος → ασβέστης → </a:t>
            </a:r>
            <a:r>
              <a:rPr lang="el-G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ασβεστοπολτός</a:t>
            </a:r>
            <a:r>
              <a:rPr lang="el-G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→ σοβάς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δέντρα (π.χ. λεύκες) → τεμαχισμένα δέντρα → πολτός → αποχρωματισμένος πολτός → χαρτί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βοξίτης</a:t>
            </a:r>
            <a:r>
              <a:rPr lang="el-G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(μετάλλευμα) → αλουμίνιο → κράματα αλουμινίου → σκελετός αεροπλάνου</a:t>
            </a:r>
          </a:p>
          <a:p>
            <a:pPr marL="0" indent="0" algn="ctr">
              <a:buNone/>
            </a:pPr>
            <a:endParaRPr lang="en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EE6781F-4708-0447-B161-947402E0141A}"/>
              </a:ext>
            </a:extLst>
          </p:cNvPr>
          <p:cNvSpPr txBox="1">
            <a:spLocks/>
          </p:cNvSpPr>
          <p:nvPr/>
        </p:nvSpPr>
        <p:spPr>
          <a:xfrm>
            <a:off x="2745325" y="7765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Ανθρωπογενές Περιβάλλον</a:t>
            </a:r>
            <a:endParaRPr lang="en-G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480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CA3E9-616C-B341-A3D3-698917A4E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προσφορά της χημείας στη ζωή μας</a:t>
            </a:r>
            <a:endParaRPr lang="en-G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0A6E7-A1B1-8147-898C-9C89E6C21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Χημεία διευκολύνει τη ζωή μας.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Χημεία συμβάλλει στην ανάπτυξη της ιατρικής και τη βελτίωση της υγείας μας.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Χημεία κάνει τη ζωή μας ευχάριστη.</a:t>
            </a:r>
            <a:endParaRPr lang="en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513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ADF31-D13F-8C4F-A4DA-820F9D0DA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5239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Φαινόμενο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3F250-F5BE-B444-B6E5-45F07395F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9693" y="1203700"/>
            <a:ext cx="8915400" cy="1493003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Φαινόμενα ονομάζουμε όλες τις μεταβολές γύρω μας.</a:t>
            </a:r>
          </a:p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Μπορεί να είναι μικρές ή μεγάλες.</a:t>
            </a:r>
          </a:p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φαινόμενα εκδηλώνονται με την παρέμβαση του ανθρώπου ή χωρίς αυτή.</a:t>
            </a:r>
            <a:endParaRPr lang="en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301CF7-5624-0F46-8C6E-AA79BE824E69}"/>
              </a:ext>
            </a:extLst>
          </p:cNvPr>
          <p:cNvSpPr txBox="1"/>
          <p:nvPr/>
        </p:nvSpPr>
        <p:spPr>
          <a:xfrm>
            <a:off x="5005954" y="2512037"/>
            <a:ext cx="4029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Φυσικά Φαινόμενα</a:t>
            </a:r>
            <a:endParaRPr lang="en-GR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C2B5B2-57A7-9A4F-A941-6723266CBB9C}"/>
              </a:ext>
            </a:extLst>
          </p:cNvPr>
          <p:cNvSpPr txBox="1"/>
          <p:nvPr/>
        </p:nvSpPr>
        <p:spPr>
          <a:xfrm>
            <a:off x="2186470" y="3244334"/>
            <a:ext cx="94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Φυσικά φαινόμενα ονομάζουμε τις μεταβολές κατά τις οποίες δεν αλλάζει η σύσταση των σωμάτων.</a:t>
            </a:r>
            <a:endParaRPr lang="en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9A64A6-89A5-014C-B9BC-0B9D7EA179B9}"/>
              </a:ext>
            </a:extLst>
          </p:cNvPr>
          <p:cNvSpPr txBox="1"/>
          <p:nvPr/>
        </p:nvSpPr>
        <p:spPr>
          <a:xfrm>
            <a:off x="5158354" y="3764818"/>
            <a:ext cx="4029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Χημικά Φαινόμενα</a:t>
            </a:r>
            <a:endParaRPr lang="en-GR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B04936-BEBC-FD47-A94C-1057639E8CD6}"/>
              </a:ext>
            </a:extLst>
          </p:cNvPr>
          <p:cNvSpPr txBox="1"/>
          <p:nvPr/>
        </p:nvSpPr>
        <p:spPr>
          <a:xfrm>
            <a:off x="3598962" y="4528113"/>
            <a:ext cx="69684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Φυσικά φαινόμενα ονομάζουμε τις μεταβολές κατά τις οποίες </a:t>
            </a:r>
          </a:p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αλλάζει ριζικά η σύσταση των σωμάτων και δημιουργούνται νέα σώματα</a:t>
            </a:r>
          </a:p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διαφορετικές ιδιότητες. </a:t>
            </a:r>
            <a:endParaRPr lang="en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564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72DBE-7DE8-A546-B5D1-D464C5987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Γενικά, η επιστήμη της Χημείας μελετά τις ιδιότητες και τους μετασχηματισμούς των υλικών και ασχολείται με: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Τη βασική και την εφαρμοσμένη έρευνα.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Την επεξεργασία πρώτων υλών και την παραγωγή νέων υλικών.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Τον έλεγχο της ποιότητας του περιβάλλοντος, των τροφίμων, των φαρμάκων, των καυσίμων κ.ά.</a:t>
            </a:r>
          </a:p>
          <a:p>
            <a:pPr marL="0" indent="0" algn="ctr">
              <a:buNone/>
            </a:pPr>
            <a:endParaRPr lang="en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2995C03-8338-944F-9389-45A98C2B5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Χημεία</a:t>
            </a:r>
            <a:endParaRPr lang="en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276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9BE66-DAFC-F540-8675-E927F7369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Χημεία και άλλες επιστήμες</a:t>
            </a:r>
            <a:endParaRPr lang="en-G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6CD0C-4FFB-1A4E-B7F8-E5A20C1D4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Χημεία «συνεργάζεται» στενά με πολλές άλλες επιστήμες και τέχνες, όπως είναι η Φυσική, η Φαρμακευτική, η Βιολογία, η Ιατρική, η Γεωπονία, η Γεωλογία, η Αρχαιολογία, η Αρχιτεκτονική, οι Καλές Τέχνες κ.ά.</a:t>
            </a:r>
            <a:endParaRPr lang="en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527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6F462-5F21-D743-B081-05D00C884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ΕΡΩΤΗΣΕΙΣ</a:t>
            </a:r>
            <a:endParaRPr lang="en-G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31494-AA91-9B40-9983-1DA73D8C4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>
            <a:norm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 ονομάζεται περιβάλλον;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 ονομάζεται φυσικό περιβάλλον;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 ονομάζεται ανθρωπογενές περιβάλλον;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 ονομάζουμε φαινόμενο;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 ονομάζουμε φυσικό φαινόμενο;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 ονομάζουμε χημικό φαινόμενο;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Ποια είναι η προσφορά της χημείας στη ζωή μας;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 μελετά η χημεία;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χρήση χημικών </a:t>
            </a:r>
            <a:r>
              <a:rPr lang="el-G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προϊόντων είναι πάντα επωφελής για τον άνθρωπο;</a:t>
            </a:r>
          </a:p>
          <a:p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 ποιες επιστήμες και τέχνες συνεργάζεται η χημεία; </a:t>
            </a:r>
            <a:endParaRPr lang="el-GR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9307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{81F2FAE9-5D35-7443-85B7-0AC621A2ED78}tf10001069</Template>
  <TotalTime>143</TotalTime>
  <Words>422</Words>
  <Application>Microsoft Macintosh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Wisp</vt:lpstr>
      <vt:lpstr>ΠΕΡΙΒΑΛΛΟΝ</vt:lpstr>
      <vt:lpstr>Περιβάλλον</vt:lpstr>
      <vt:lpstr>Φυσικό Περιβάλλον</vt:lpstr>
      <vt:lpstr>PowerPoint Presentation</vt:lpstr>
      <vt:lpstr>Η προσφορά της χημείας στη ζωή μας</vt:lpstr>
      <vt:lpstr>Φαινόμενο </vt:lpstr>
      <vt:lpstr>Χημεία</vt:lpstr>
      <vt:lpstr>Η Χημεία και άλλες επιστήμες</vt:lpstr>
      <vt:lpstr>ΕΡΩΤΗΣΕΙΣ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ΠΕΡΙΒΑΛΛΟΝ</dc:title>
  <dc:creator>ΓΕΡΑΣΙΜΟΣ ΣΙΟΥΡΑΣ</dc:creator>
  <cp:lastModifiedBy>ΓΕΡΑΣΙΜΟΣ ΣΙΟΥΡΑΣ</cp:lastModifiedBy>
  <cp:revision>3</cp:revision>
  <dcterms:created xsi:type="dcterms:W3CDTF">2024-09-17T16:48:29Z</dcterms:created>
  <dcterms:modified xsi:type="dcterms:W3CDTF">2024-09-17T19:12:10Z</dcterms:modified>
</cp:coreProperties>
</file>