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C56C5-8F8C-4D37-9D7B-DA66F609705B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1DADF-DF38-45C0-9BD7-DD93A85EE440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F803-4E6A-47B5-ADF5-61B5076372D4}" type="datetime1">
              <a:rPr lang="el-GR" smtClean="0"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Κάτρη Μαρία ΠΕ80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42FE-CBFC-43C2-9B7A-D3078F99C0B5}" type="datetime1">
              <a:rPr lang="el-GR" smtClean="0"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Κάτρη Μαρία ΠΕ80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8945-7997-4698-9F14-1FD02438C4BE}" type="datetime1">
              <a:rPr lang="el-GR" smtClean="0"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Κάτρη Μαρία ΠΕ80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B04B-0393-4F86-A769-B1A56ED75449}" type="datetime1">
              <a:rPr lang="el-GR" smtClean="0"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Κάτρη Μαρία ΠΕ80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CC33-C48D-48E5-B58E-897E1C86823C}" type="datetime1">
              <a:rPr lang="el-GR" smtClean="0"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Κάτρη Μαρία ΠΕ80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DBCC-4213-4CE4-930E-B3F59658F9CE}" type="datetime1">
              <a:rPr lang="el-GR" smtClean="0"/>
              <a:t>23/11/2020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Κάτρη Μαρία ΠΕ80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7B3E-889A-4FF6-8E66-B1C3DD2A7C87}" type="datetime1">
              <a:rPr lang="el-GR" smtClean="0"/>
              <a:t>23/11/2020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Κάτρη Μαρία ΠΕ80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7F4F-B1E4-41D2-B7B7-D6021EEDD70A}" type="datetime1">
              <a:rPr lang="el-GR" smtClean="0"/>
              <a:t>23/11/2020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Κάτρη Μαρία ΠΕ80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70CA-5097-4F0F-865D-733A603AE597}" type="datetime1">
              <a:rPr lang="el-GR" smtClean="0"/>
              <a:t>23/11/2020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Κάτρη Μαρία ΠΕ80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0034-0F56-4C70-95A5-63DDB12603A4}" type="datetime1">
              <a:rPr lang="el-GR" smtClean="0"/>
              <a:t>23/11/2020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Κάτρη Μαρία ΠΕ80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1DCA-F128-445E-BDCC-2A8E42B849EC}" type="datetime1">
              <a:rPr lang="el-GR" smtClean="0"/>
              <a:t>23/11/2020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Κάτρη Μαρία ΠΕ80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2B9AF-596B-49BD-92B2-7151E9F8A560}" type="datetime1">
              <a:rPr lang="el-GR" smtClean="0"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Κάτρη Μαρία ΠΕ80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357321"/>
          </a:xfrm>
        </p:spPr>
        <p:txBody>
          <a:bodyPr/>
          <a:lstStyle/>
          <a:p>
            <a:r>
              <a:rPr lang="el-GR" dirty="0" smtClean="0"/>
              <a:t>ΛΙΠΙΔΙΑ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778674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Κάτρη Μαρία ΠΕ80</a:t>
            </a:r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Χρησιμότητα των λιπιδίων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είναι η κατεξοχήν αποθήκη ενέργειας (λιπώδης ιστός)</a:t>
            </a:r>
          </a:p>
          <a:p>
            <a:r>
              <a:rPr lang="el-GR" dirty="0" smtClean="0"/>
              <a:t>προστατεύουν τα διάφορα όργανα του σώματος</a:t>
            </a:r>
          </a:p>
          <a:p>
            <a:endParaRPr lang="el-GR" dirty="0" smtClean="0"/>
          </a:p>
          <a:p>
            <a:r>
              <a:rPr lang="el-GR" dirty="0" smtClean="0"/>
              <a:t>παρέχουν ενέργεια για τις περισσότερες δραστηριότητες</a:t>
            </a:r>
          </a:p>
          <a:p>
            <a:r>
              <a:rPr lang="el-GR" dirty="0" smtClean="0"/>
              <a:t>βοηθούν στο να διατηρηθεί σταθερή η θερμοκρασία του σώματος</a:t>
            </a:r>
          </a:p>
          <a:p>
            <a:r>
              <a:rPr lang="el-GR" dirty="0" smtClean="0"/>
              <a:t>αποτελούν δομικό συστατικό των κυτταρικών μεμβρανών.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Κάτρη Μαρία ΠΕ80</a:t>
            </a:r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4294967295"/>
          </p:nvPr>
        </p:nvSpPr>
        <p:spPr>
          <a:xfrm>
            <a:off x="0" y="642939"/>
            <a:ext cx="7786688" cy="92867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l-GR" sz="4800" b="1" dirty="0" smtClean="0"/>
              <a:t>Είδη λιπιδίων</a:t>
            </a:r>
            <a:endParaRPr lang="en-US" sz="4800" b="1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l-GR" dirty="0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b="1" dirty="0" err="1" smtClean="0"/>
              <a:t>Τριγλυκερίδια</a:t>
            </a:r>
            <a:endParaRPr lang="el-GR" b="1" dirty="0" smtClean="0"/>
          </a:p>
          <a:p>
            <a:pPr algn="ctr">
              <a:buNone/>
            </a:pPr>
            <a:r>
              <a:rPr lang="el-GR" b="1" dirty="0" smtClean="0"/>
              <a:t>Λιπαρά οξέα </a:t>
            </a:r>
          </a:p>
          <a:p>
            <a:pPr algn="ctr">
              <a:buNone/>
            </a:pPr>
            <a:r>
              <a:rPr lang="el-GR" b="1" dirty="0" smtClean="0"/>
              <a:t>Χοληστερίνη</a:t>
            </a:r>
          </a:p>
          <a:p>
            <a:pPr algn="ctr">
              <a:buNone/>
            </a:pPr>
            <a:r>
              <a:rPr lang="el-GR" b="1" dirty="0" smtClean="0"/>
              <a:t>Ω-3 λιπαρά οξέα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Κάτρη Μαρία ΠΕ80</a:t>
            </a:r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l-GR" dirty="0" smtClean="0"/>
              <a:t>Χοληστερίνη </a:t>
            </a:r>
            <a:br>
              <a:rPr lang="el-GR" dirty="0" smtClean="0"/>
            </a:br>
            <a:r>
              <a:rPr lang="el-GR" dirty="0" smtClean="0"/>
              <a:t>Βρίσκεται στα τρόφιμα ζωικής προέλευσης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714620"/>
            <a:ext cx="4257676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85992"/>
            <a:ext cx="3824123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Κάτρη Μαρία ΠΕ80</a:t>
            </a:r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τριγλυκερίδια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00625"/>
            <a:ext cx="8229600" cy="432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Κάτρη Μαρία ΠΕ80</a:t>
            </a:r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Λιπαρά </a:t>
            </a:r>
            <a:r>
              <a:rPr lang="el-GR" sz="3600" dirty="0" err="1" smtClean="0"/>
              <a:t>οξεα:</a:t>
            </a:r>
            <a:r>
              <a:rPr lang="el-GR" sz="3600" b="1" i="1" dirty="0" err="1" smtClean="0">
                <a:solidFill>
                  <a:srgbClr val="FF0000"/>
                </a:solidFill>
              </a:rPr>
              <a:t>Κορεσμένο</a:t>
            </a:r>
            <a:r>
              <a:rPr lang="el-GR" sz="3600" b="1" i="1" dirty="0" smtClean="0"/>
              <a:t>, </a:t>
            </a:r>
            <a:r>
              <a:rPr lang="el-GR" sz="3600" b="1" i="1" dirty="0" err="1" smtClean="0">
                <a:solidFill>
                  <a:srgbClr val="00B050"/>
                </a:solidFill>
              </a:rPr>
              <a:t>μονοακόρεστο</a:t>
            </a:r>
            <a:r>
              <a:rPr lang="el-GR" sz="3600" b="1" i="1" dirty="0" smtClean="0">
                <a:solidFill>
                  <a:srgbClr val="00B050"/>
                </a:solidFill>
              </a:rPr>
              <a:t> και </a:t>
            </a:r>
            <a:r>
              <a:rPr lang="el-GR" sz="3600" b="1" i="1" dirty="0" err="1" smtClean="0">
                <a:solidFill>
                  <a:srgbClr val="00B050"/>
                </a:solidFill>
              </a:rPr>
              <a:t>πολυακόρεστο</a:t>
            </a:r>
            <a:r>
              <a:rPr lang="el-GR" sz="3600" b="1" i="1" dirty="0" smtClean="0"/>
              <a:t> λιπαρό οξύ</a:t>
            </a:r>
            <a:r>
              <a:rPr lang="el-GR" sz="3600" dirty="0" smtClean="0"/>
              <a:t> </a:t>
            </a:r>
            <a:endParaRPr lang="el-GR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6072229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Κάτρη Μαρία ΠΕ80</a:t>
            </a:r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Μονοακόρεστα</a:t>
            </a:r>
            <a:r>
              <a:rPr lang="el-GR" dirty="0" smtClean="0"/>
              <a:t> λιπαρά οξέα:</a:t>
            </a:r>
            <a:br>
              <a:rPr lang="el-GR" dirty="0" smtClean="0"/>
            </a:br>
            <a:r>
              <a:rPr lang="el-GR" sz="3600" dirty="0" smtClean="0"/>
              <a:t>Βρίσκονται σε τρόφιμα φυτικής προέλευσης και κάνουν καλό στον οργανισμό μας</a:t>
            </a:r>
            <a:endParaRPr lang="el-GR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378621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85992"/>
            <a:ext cx="407196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Κάτρη Μαρία ΠΕ80</a:t>
            </a:r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Ω-3 λιπαρά οξέα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3" y="1857364"/>
            <a:ext cx="5643602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Κάτρη Μαρία ΠΕ80</a:t>
            </a:r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Ώρα για σκέψη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Τι θα συμβούλευες  τους γονείς σου που έχουν χοληστερίνη να αποφεύγουν στην διατροφή τους;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Κάτρη Μαρία ΠΕ80</a:t>
            </a:r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Προσαρμοσμένο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110</Words>
  <Application>Microsoft Office PowerPoint</Application>
  <PresentationFormat>Προβολή στην οθόνη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ΛΙΠΙΔΙΑ</vt:lpstr>
      <vt:lpstr>Χρησιμότητα των λιπιδίων</vt:lpstr>
      <vt:lpstr> </vt:lpstr>
      <vt:lpstr>Χοληστερίνη  Βρίσκεται στα τρόφιμα ζωικής προέλευσης</vt:lpstr>
      <vt:lpstr>τριγλυκερίδια</vt:lpstr>
      <vt:lpstr>Λιπαρά οξεα:Κορεσμένο, μονοακόρεστο και πολυακόρεστο λιπαρό οξύ </vt:lpstr>
      <vt:lpstr>Μονοακόρεστα λιπαρά οξέα: Βρίσκονται σε τρόφιμα φυτικής προέλευσης και κάνουν καλό στον οργανισμό μας</vt:lpstr>
      <vt:lpstr>Ω-3 λιπαρά οξέα</vt:lpstr>
      <vt:lpstr>Ώρα για σκέψη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ΜΑΡΙΑ</dc:creator>
  <cp:lastModifiedBy>nikiforos</cp:lastModifiedBy>
  <cp:revision>12</cp:revision>
  <dcterms:created xsi:type="dcterms:W3CDTF">2020-11-22T18:02:14Z</dcterms:created>
  <dcterms:modified xsi:type="dcterms:W3CDTF">2020-11-23T16:56:22Z</dcterms:modified>
</cp:coreProperties>
</file>