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529538" cy="58419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D:\MΕΣΟΓΕΙΑΚΗ ΔΙΑΤΡΟΦ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Ως «Μεσογειακή Διατροφή» αναφέρεται ένα είδος διατροφής που χαρακτηρίζεται από χαμηλή κατανάλωση λίπους και ιδιαίτερα κορεσμένων λιπαρών οξέων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l-GR" sz="2800" dirty="0" smtClean="0"/>
              <a:t>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19" y="2651333"/>
            <a:ext cx="5904762" cy="33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Autofit/>
          </a:bodyPr>
          <a:lstStyle/>
          <a:p>
            <a:r>
              <a:rPr lang="en-US" sz="2800" dirty="0" smtClean="0"/>
              <a:t>A</a:t>
            </a:r>
            <a:r>
              <a:rPr lang="el-GR" sz="2800" dirty="0" err="1" smtClean="0"/>
              <a:t>πό</a:t>
            </a:r>
            <a:r>
              <a:rPr lang="el-GR" sz="2800" dirty="0" smtClean="0"/>
              <a:t> υψηλή κατανάλωση υδατανθράκων, που βρίσκονται κυρίως στα σιτηρά και τα προϊόντα τους (δημητριακά, ψωμί, ρύζι και μακαρόνια), στα φρούτα, στα λαχανικά, στο γάλα και τα γαλακτοκομικά</a:t>
            </a:r>
            <a:endParaRPr lang="el-GR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777545"/>
            <a:ext cx="4757469" cy="34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Η μεσογειακή διατροφή είναι επίσης πλούσια σε βιταμίνες, ενώ η κύρια μορφή λίπους που χρησιμοποιείται είναι το ελαιόλαδο</a:t>
            </a:r>
            <a:br>
              <a:rPr lang="el-GR" sz="2800" dirty="0" smtClean="0"/>
            </a:br>
            <a:endParaRPr lang="el-G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3116"/>
            <a:ext cx="67866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el-GR" sz="2400" dirty="0" smtClean="0"/>
              <a:t>.</a:t>
            </a:r>
            <a:br>
              <a:rPr lang="el-GR" sz="2400" dirty="0" smtClean="0"/>
            </a:br>
            <a:r>
              <a:rPr lang="en-US" sz="2400" dirty="0" smtClean="0"/>
              <a:t> 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l-GR" dirty="0" smtClean="0"/>
              <a:t>            </a:t>
            </a:r>
            <a:r>
              <a:rPr lang="en-US" dirty="0" smtClean="0"/>
              <a:t>O</a:t>
            </a:r>
            <a:r>
              <a:rPr lang="el-GR" dirty="0" smtClean="0"/>
              <a:t> ρόλος της στην υγεία</a:t>
            </a:r>
          </a:p>
          <a:p>
            <a:r>
              <a:rPr lang="el-GR" dirty="0" smtClean="0"/>
              <a:t>Σύμφωνα με στατιστικές που έχουν γίνει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     δείχνει ότι αυτό το είδος της διατροφής οδηγεί σε χαμηλά ποσοστά εκφυλιστικών ασθενειών </a:t>
            </a:r>
          </a:p>
          <a:p>
            <a:r>
              <a:rPr lang="el-GR" dirty="0" smtClean="0"/>
              <a:t>θεωρείται ο ‘χρυσός’ κανόνας πάνω στον οποίο βασίζεται η υγιεινή διατροφή και έχει σχετιστεί με μειωμένα ποσοστά θνησιμότητας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400" dirty="0" smtClean="0"/>
              <a:t>Η μεσογειακή διατροφή παρουσιάζεται γραφιστικά σε μορφή ‘πυραμίδας’ όπου η βάση αναφέρεται σε τροφές που καταναλώνονται πιο συχνά και η κορυφή παρουσιάζει τροφές που καταναλώνονται σε μικρότερη συχνότητα</a:t>
            </a:r>
            <a:endParaRPr lang="el-G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14488"/>
            <a:ext cx="517178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Σημαντικός είναι και ο ρόλος και της άσκησης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Φύλλο εργασίας</a:t>
            </a:r>
            <a:endParaRPr lang="el-GR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28794" y="1428736"/>
          <a:ext cx="5273675" cy="5214938"/>
        </p:xfrm>
        <a:graphic>
          <a:graphicData uri="http://schemas.openxmlformats.org/presentationml/2006/ole">
            <p:oleObj spid="_x0000_s1027" name="Έγγραφο" r:id="rId3" imgW="5273690" imgH="5214787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161</Words>
  <Application>Microsoft Office PowerPoint</Application>
  <PresentationFormat>Προβολή στην οθόνη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0" baseType="lpstr">
      <vt:lpstr>Θέμα του Office</vt:lpstr>
      <vt:lpstr>Έγγραφο</vt:lpstr>
      <vt:lpstr>Διαφάνεια 1</vt:lpstr>
      <vt:lpstr>Ως «Μεσογειακή Διατροφή» αναφέρεται ένα είδος διατροφής που χαρακτηρίζεται από χαμηλή κατανάλωση λίπους και ιδιαίτερα κορεσμένων λιπαρών οξέων  .  </vt:lpstr>
      <vt:lpstr>Aπό υψηλή κατανάλωση υδατανθράκων, που βρίσκονται κυρίως στα σιτηρά και τα προϊόντα τους (δημητριακά, ψωμί, ρύζι και μακαρόνια), στα φρούτα, στα λαχανικά, στο γάλα και τα γαλακτοκομικά</vt:lpstr>
      <vt:lpstr>Η μεσογειακή διατροφή είναι επίσης πλούσια σε βιταμίνες, ενώ η κύρια μορφή λίπους που χρησιμοποιείται είναι το ελαιόλαδο </vt:lpstr>
      <vt:lpstr>.   </vt:lpstr>
      <vt:lpstr>Η μεσογειακή διατροφή παρουσιάζεται γραφιστικά σε μορφή ‘πυραμίδας’ όπου η βάση αναφέρεται σε τροφές που καταναλώνονται πιο συχνά και η κορυφή παρουσιάζει τροφές που καταναλώνονται σε μικρότερη συχνότητα</vt:lpstr>
      <vt:lpstr>Σημαντικός είναι και ο ρόλος και της άσκησης</vt:lpstr>
      <vt:lpstr>Φύλλο εργασίας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Χρυσα</dc:creator>
  <cp:lastModifiedBy>nikiforos</cp:lastModifiedBy>
  <cp:revision>7</cp:revision>
  <dcterms:created xsi:type="dcterms:W3CDTF">2016-05-14T14:43:54Z</dcterms:created>
  <dcterms:modified xsi:type="dcterms:W3CDTF">2021-03-07T13:44:35Z</dcterms:modified>
</cp:coreProperties>
</file>