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7" r:id="rId5"/>
    <p:sldId id="261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xchange.org/library/items/lb:LabXchange:858c8ca6:lx_simulation:1?_gl=1*8pxtqy*_up*MQ..*_gs*MQ..*_ga*Mzg3ODQxNTI1LjE3ODAyNjQzNjg.*_ga_JPPNBMEJG0*czE3ODAyNjQzNjgkbzEkZzAkdDE3ODAyNjQzNjgkajYwJGwwJGgw&amp;gclid=CjwKCAjwuO_QBhAWEiwAIkVhU6kAKLL1Q1nLBZUqmQMntBx52KtekjrAOnl_9MlgV0zo4FzmyIHU4xoCueoQAvD_BwE&amp;gbraid=0AAAAACZ8bHl6_6j9FJwX5ps8P-o9r46dU&amp;fullscreen=tru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E9A200-4169-B83C-493E-13C7CD042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ΤΕΧΝΟΛΟΓΙΑ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F907B23-54ED-241D-19E8-377CACD063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Γ’ ΤΑΞΗΣ ΓΥΜΝΑΣΙΟΥ</a:t>
            </a:r>
            <a:endParaRPr lang="en-US" b="1" dirty="0"/>
          </a:p>
          <a:p>
            <a:r>
              <a:rPr lang="el-GR" b="1" dirty="0" err="1"/>
              <a:t>Θεματικη</a:t>
            </a:r>
            <a:r>
              <a:rPr lang="el-GR" b="1" dirty="0"/>
              <a:t> </a:t>
            </a:r>
            <a:r>
              <a:rPr lang="el-GR" b="1" dirty="0" err="1"/>
              <a:t>ενοτητα</a:t>
            </a:r>
            <a:r>
              <a:rPr lang="el-GR" b="1" dirty="0"/>
              <a:t>: </a:t>
            </a:r>
            <a:r>
              <a:rPr lang="el-GR" dirty="0" err="1"/>
              <a:t>υδροστατικη</a:t>
            </a:r>
            <a:r>
              <a:rPr lang="el-GR" dirty="0"/>
              <a:t> </a:t>
            </a:r>
            <a:r>
              <a:rPr lang="el-GR" dirty="0" err="1"/>
              <a:t>πιεση</a:t>
            </a:r>
            <a:endParaRPr lang="el-GR" b="1" dirty="0"/>
          </a:p>
          <a:p>
            <a:r>
              <a:rPr lang="el-GR" b="1" dirty="0"/>
              <a:t>ΥΠΕΥΘΥΝΟΣ ΚΑΘΗΓΗΤΗΣ: </a:t>
            </a:r>
            <a:r>
              <a:rPr lang="el-GR" dirty="0"/>
              <a:t>δ. </a:t>
            </a:r>
            <a:r>
              <a:rPr lang="el-GR" dirty="0" err="1"/>
              <a:t>μΠΟΛΑΝΑΚΗΣ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463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05342A-ECE6-BC49-72D2-A157450C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Εισαγωγη</a:t>
            </a:r>
            <a:r>
              <a:rPr lang="el-GR" dirty="0"/>
              <a:t> στο </a:t>
            </a:r>
            <a:r>
              <a:rPr lang="el-GR" dirty="0" err="1"/>
              <a:t>μαθημα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A0AA60-0B26-47EA-28B6-268818C8A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ΣΚΟΠΟΣ</a:t>
            </a:r>
          </a:p>
          <a:p>
            <a:pPr lvl="1"/>
            <a:r>
              <a:rPr lang="el-GR" dirty="0"/>
              <a:t>Μαθαίνω μέσα από την πράξη </a:t>
            </a:r>
          </a:p>
          <a:p>
            <a:r>
              <a:rPr lang="el-GR" dirty="0"/>
              <a:t>ΕΝΕΡΓΕΙΕΣ ΕΚΜΑΘΗΣΗΣ</a:t>
            </a:r>
          </a:p>
          <a:p>
            <a:pPr lvl="1"/>
            <a:r>
              <a:rPr lang="el-GR" dirty="0"/>
              <a:t>Θεωρητική μελέτη </a:t>
            </a:r>
          </a:p>
          <a:p>
            <a:pPr lvl="1"/>
            <a:r>
              <a:rPr lang="el-GR" dirty="0"/>
              <a:t>Υλοποίηση προσομοίωσης</a:t>
            </a:r>
          </a:p>
          <a:p>
            <a:pPr lvl="1"/>
            <a:r>
              <a:rPr lang="el-GR" dirty="0"/>
              <a:t>Λήψη και καταγραφή μετρήσεων</a:t>
            </a:r>
          </a:p>
        </p:txBody>
      </p:sp>
    </p:spTree>
    <p:extLst>
      <p:ext uri="{BB962C8B-B14F-4D97-AF65-F5344CB8AC3E}">
        <p14:creationId xmlns:p14="http://schemas.microsoft.com/office/powerpoint/2010/main" val="23249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D9BDDA-76CF-CEFA-6861-15A1A89F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Θεωρητικη</a:t>
            </a:r>
            <a:r>
              <a:rPr lang="el-GR" dirty="0"/>
              <a:t> </a:t>
            </a:r>
            <a:r>
              <a:rPr lang="el-GR" dirty="0" err="1"/>
              <a:t>μελετη</a:t>
            </a:r>
            <a:r>
              <a:rPr lang="el-GR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29FF4CDC-ECDF-A2E1-80D2-BF90B25410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Υδροστατική πίεση</a:t>
                </a:r>
              </a:p>
              <a:p>
                <a:pPr lvl="1"/>
                <a:r>
                  <a:rPr lang="el-G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η πίεση που ασκεί ρευστό (σε ισορροπία) εντός 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ενός </a:t>
                </a:r>
                <a:r>
                  <a:rPr lang="el-G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δοχείου στον πυθμένα αυτού</a:t>
                </a:r>
                <a:endParaRPr lang="el-GR" dirty="0"/>
              </a:p>
              <a:p>
                <a:r>
                  <a:rPr lang="el-GR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Τύπος υδροστατικής πίεσης </a:t>
                </a:r>
              </a:p>
              <a:p>
                <a:pPr lvl="2"/>
                <a:endParaRPr lang="el-G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l-GR" sz="1800" b="1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ρ</a:t>
                </a:r>
                <a:r>
                  <a:rPr lang="el-GR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η πυκνότητα του υγρού σε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𝒌𝒈</m:t>
                        </m:r>
                      </m:num>
                      <m:den>
                        <m:sSup>
                          <m:sSupPr>
                            <m:ctrlPr>
                              <a:rPr lang="el-GR" sz="18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18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l-GR" sz="18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l-GR" sz="1800" kern="1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ρ</a:t>
                </a:r>
                <a:r>
                  <a:rPr lang="el-GR" sz="1800" kern="100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νερού</a:t>
                </a:r>
                <a:r>
                  <a:rPr lang="el-GR" sz="1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=1000</a:t>
                </a:r>
                <a:r>
                  <a:rPr lang="el-GR" sz="1800" b="1" kern="1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1800" b="1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𝒌𝒈</m:t>
                        </m:r>
                      </m:num>
                      <m:den>
                        <m:sSup>
                          <m:sSupPr>
                            <m:ctrlPr>
                              <a:rPr lang="el-GR" sz="1800" b="1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1800" b="1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l-GR" sz="1800" b="1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1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l-G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07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l-GR" sz="1800" b="1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l-GR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η επιτάχυνση βαρύτητας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l-GR" sz="18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18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l-GR" sz="18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l-G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l-G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l-G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=9,81</m:t>
                        </m:r>
                        <m:f>
                          <m:fPr>
                            <m:type m:val="skw"/>
                            <m:ctrlPr>
                              <a:rPr lang="el-GR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l-GR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l-G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07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n-US" sz="1800" b="1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l-GR" sz="1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το βάθος από την επιφάνεια του υγρού</a:t>
                </a:r>
                <a:r>
                  <a:rPr lang="el-GR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29FF4CDC-ECDF-A2E1-80D2-BF90B2541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>
            <a:extLst>
              <a:ext uri="{FF2B5EF4-FFF2-40B4-BE49-F238E27FC236}">
                <a16:creationId xmlns:a16="http://schemas.microsoft.com/office/drawing/2014/main" id="{55DB08C8-6BBE-B4E1-6289-EF5832725D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91" t="21832" r="33662" b="9889"/>
          <a:stretch/>
        </p:blipFill>
        <p:spPr bwMode="auto">
          <a:xfrm>
            <a:off x="7450818" y="3254346"/>
            <a:ext cx="3484659" cy="3462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02E6E5-1B63-EEF3-1168-621A8F0F437D}"/>
                  </a:ext>
                </a:extLst>
              </p:cNvPr>
              <p:cNvSpPr txBox="1"/>
              <p:nvPr/>
            </p:nvSpPr>
            <p:spPr>
              <a:xfrm>
                <a:off x="1765818" y="3651012"/>
                <a:ext cx="31686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l-GR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l-GR" b="1" i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l-GR" b="1" i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02E6E5-1B63-EEF3-1168-621A8F0F4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818" y="3651012"/>
                <a:ext cx="3168649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84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D9BDDA-76CF-CEFA-6861-15A1A89F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Θεωρητικη</a:t>
            </a:r>
            <a:r>
              <a:rPr lang="el-GR" dirty="0"/>
              <a:t> </a:t>
            </a:r>
            <a:r>
              <a:rPr lang="el-GR" dirty="0" err="1"/>
              <a:t>μελετη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FF4CDC-ECDF-A2E1-80D2-BF90B2541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Υπολογισμός του ύψους νερού σε δοχείο</a:t>
            </a:r>
          </a:p>
          <a:p>
            <a:pPr lvl="1"/>
            <a:r>
              <a:rPr lang="el-G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την εξαγωγή τη πληροφορίας του ύψους σε μέτρα (</a:t>
            </a: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l-GR" sz="1800" b="1" u="sng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απαιτείται η μετατροπή της μετρούμενης πίεσης σε 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l-G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καθότι η μονάδα μέτρησης αυτή ισοδυναμεί με 1 </a:t>
            </a: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newton </a:t>
            </a:r>
            <a:r>
              <a:rPr lang="el-G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ανά </a:t>
            </a:r>
            <a:r>
              <a:rPr lang="el-GR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τετραγωγικό</a:t>
            </a:r>
            <a:r>
              <a:rPr lang="el-G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μέτρο (</a:t>
            </a: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1800" kern="1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l-GR" dirty="0"/>
          </a:p>
          <a:p>
            <a:endParaRPr lang="el-G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όπου ο όρος (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N·s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είναι ισοδυναμεί με την με τη μονάδα ορμής χιλιόγραμμο μέτρο ανά δευτερόλεπτο (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· m/s), οπότε: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8FC847-5537-CA91-AA82-309E158D4D07}"/>
                  </a:ext>
                </a:extLst>
              </p:cNvPr>
              <p:cNvSpPr txBox="1"/>
              <p:nvPr/>
            </p:nvSpPr>
            <p:spPr>
              <a:xfrm>
                <a:off x="3134275" y="3731528"/>
                <a:ext cx="6106884" cy="1111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l-G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l-G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l-GR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l-G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l-G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l-GR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·</m:t>
                          </m:r>
                          <m:d>
                            <m:dPr>
                              <m:ctrlPr>
                                <a:rPr lang="el-G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𝐾𝑔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l-G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l-GR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·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𝐾𝑔</m:t>
                          </m:r>
                        </m:den>
                      </m:f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𝐾𝑔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8FC847-5537-CA91-AA82-309E158D4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75" y="3731528"/>
                <a:ext cx="6106884" cy="11117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114FD3-E5EF-2F6C-F19B-2514BCEA7F3A}"/>
                  </a:ext>
                </a:extLst>
              </p:cNvPr>
              <p:cNvSpPr txBox="1"/>
              <p:nvPr/>
            </p:nvSpPr>
            <p:spPr>
              <a:xfrm>
                <a:off x="3212063" y="5574638"/>
                <a:ext cx="6106884" cy="690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𝐾𝑔</m:t>
                          </m:r>
                        </m:den>
                      </m:f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𝐾𝑔</m:t>
                              </m:r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f>
                                <m:fPr>
                                  <m:type m:val="skw"/>
                                  <m:ctrlPr>
                                    <a:rPr lang="el-G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𝐾𝑔</m:t>
                          </m:r>
                        </m:den>
                      </m:f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114FD3-E5EF-2F6C-F19B-2514BCEA7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063" y="5574638"/>
                <a:ext cx="6106884" cy="6905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17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48E66-F9CF-9243-0C57-825338D40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B666CD-84B0-9F3A-DDB8-DB82C9AE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Πειραμα</a:t>
            </a:r>
            <a:r>
              <a:rPr lang="el-GR" dirty="0"/>
              <a:t> </a:t>
            </a:r>
            <a:r>
              <a:rPr lang="el-GR" dirty="0" err="1"/>
              <a:t>προσομοιωσησ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8A97E9-16CB-66DB-D785-8A8E55814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τη διεξαγωγή του πειράματος προσομοίωσης θα γίνει αξιοποίηση του διδακτικού εργαλείου </a:t>
            </a:r>
            <a:r>
              <a:rPr lang="en-US" dirty="0"/>
              <a:t>“</a:t>
            </a:r>
            <a:r>
              <a:rPr lang="en-US" dirty="0" err="1"/>
              <a:t>PhET</a:t>
            </a:r>
            <a:r>
              <a:rPr lang="en-US" dirty="0"/>
              <a:t> </a:t>
            </a:r>
            <a:r>
              <a:rPr lang="el-GR" dirty="0" err="1"/>
              <a:t>Fluid</a:t>
            </a:r>
            <a:r>
              <a:rPr lang="el-GR" dirty="0"/>
              <a:t> </a:t>
            </a:r>
            <a:r>
              <a:rPr lang="el-GR" dirty="0" err="1"/>
              <a:t>Pressure</a:t>
            </a:r>
            <a:r>
              <a:rPr lang="el-GR" dirty="0"/>
              <a:t> and </a:t>
            </a:r>
            <a:r>
              <a:rPr lang="el-GR" dirty="0" err="1"/>
              <a:t>Flow</a:t>
            </a:r>
            <a:r>
              <a:rPr lang="en-US" dirty="0"/>
              <a:t>” </a:t>
            </a:r>
            <a:r>
              <a:rPr lang="el-GR" dirty="0"/>
              <a:t>από το </a:t>
            </a:r>
            <a:r>
              <a:rPr lang="en-US" dirty="0"/>
              <a:t>link:</a:t>
            </a:r>
          </a:p>
          <a:p>
            <a:pPr lvl="1"/>
            <a:r>
              <a:rPr lang="el-GR" sz="18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abxchange.org/library/items/lb:LabXchange:858c8ca6:lx_simulation:1?_gl=1*8pxtqy*_up*MQ..*_gs*MQ..*_ga*Mzg3ODQxNTI1LjE3ODAyNjQzNjg.*_ga_JPPNBMEJG0*czE3ODAyNjQzNjgkbzEkZzAkdDE3ODAyNjQzNjgkajYwJGwwJGgw&amp;gclid=CjwKCAjwuO_QBhAWEiwAIkVhU6kAKLL1Q1nLBZUqmQMntBx52KtekjrAOnl_9MlgV0zo4FzmyIHU4xoCueoQAvD_BwE&amp;gbraid=0AAAAACZ8bHl6_6j9FJwX5ps8P-o9r46dU&amp;fullscreen=true</a:t>
            </a:r>
            <a:endParaRPr lang="el-GR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2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48E66-F9CF-9243-0C57-825338D40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B666CD-84B0-9F3A-DDB8-DB82C9AE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PhET</a:t>
            </a:r>
            <a:r>
              <a:rPr lang="en-US" dirty="0"/>
              <a:t> </a:t>
            </a:r>
            <a:r>
              <a:rPr lang="el-GR" dirty="0" err="1"/>
              <a:t>Fluid</a:t>
            </a:r>
            <a:r>
              <a:rPr lang="el-GR" dirty="0"/>
              <a:t> </a:t>
            </a:r>
            <a:r>
              <a:rPr lang="el-GR" dirty="0" err="1"/>
              <a:t>Pressure</a:t>
            </a:r>
            <a:r>
              <a:rPr lang="el-GR" dirty="0"/>
              <a:t> and </a:t>
            </a:r>
            <a:r>
              <a:rPr lang="el-GR" dirty="0" err="1"/>
              <a:t>Flow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8A97E9-16CB-66DB-D785-8A8E55814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Ακολουθείστε τις οδηγίες τις διδακτικής παρέμβασης για τη διεξαγωγή του πειράματος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14C01E1-7929-8D1E-AAC8-E806F8163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3" t="20035" r="16430" b="5371"/>
          <a:stretch/>
        </p:blipFill>
        <p:spPr bwMode="auto">
          <a:xfrm>
            <a:off x="3148328" y="3028348"/>
            <a:ext cx="5892165" cy="3693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431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48E66-F9CF-9243-0C57-825338D40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B666CD-84B0-9F3A-DDB8-DB82C9AE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Ερωτησεισ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8A97E9-16CB-66DB-D785-8A8E55814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Ευχαριστώ για την προσοχή σας!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26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TM04033919[[fn=Κύκλωμα]]</Template>
  <TotalTime>888</TotalTime>
  <Words>298</Words>
  <Application>Microsoft Office PowerPoint</Application>
  <PresentationFormat>Ευρεία οθόνη</PresentationFormat>
  <Paragraphs>35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 Math</vt:lpstr>
      <vt:lpstr>Symbol</vt:lpstr>
      <vt:lpstr>Tw Cen MT</vt:lpstr>
      <vt:lpstr>Verdana</vt:lpstr>
      <vt:lpstr>Κύκλωμα</vt:lpstr>
      <vt:lpstr>ΤΕΧΝΟΛΟΓΙΑ</vt:lpstr>
      <vt:lpstr>Εισαγωγη στο μαθημα</vt:lpstr>
      <vt:lpstr>Θεωρητικη μελετη </vt:lpstr>
      <vt:lpstr>Θεωρητικη μελετη </vt:lpstr>
      <vt:lpstr>Πειραμα προσομοιωσησ</vt:lpstr>
      <vt:lpstr>PhET Fluid Pressure and Flow</vt:lpstr>
      <vt:lpstr>Ερωτησεισ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ΤΕΧΝΟΛΟΓΙΑ</dc:title>
  <dc:creator>Κατερίνα Ραχιώτη</dc:creator>
  <cp:lastModifiedBy>Κατερίνα Ραχιώτη</cp:lastModifiedBy>
  <cp:revision>32</cp:revision>
  <dcterms:created xsi:type="dcterms:W3CDTF">2025-09-14T17:12:36Z</dcterms:created>
  <dcterms:modified xsi:type="dcterms:W3CDTF">2026-06-13T13:40:27Z</dcterms:modified>
</cp:coreProperties>
</file>