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7" r:id="rId1"/>
  </p:sldMasterIdLst>
  <p:notesMasterIdLst>
    <p:notesMasterId r:id="rId2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5" r:id="rId17"/>
    <p:sldId id="276" r:id="rId18"/>
    <p:sldId id="277" r:id="rId19"/>
    <p:sldId id="271" r:id="rId20"/>
    <p:sldId id="272" r:id="rId21"/>
    <p:sldId id="273" r:id="rId22"/>
    <p:sldId id="274" r:id="rId23"/>
  </p:sldIdLst>
  <p:sldSz cx="9144000" cy="6858000" type="screen4x3"/>
  <p:notesSz cx="6858000" cy="9945688"/>
  <p:defaultTextStyle>
    <a:defPPr>
      <a:defRPr lang="el-GR"/>
    </a:defPPr>
    <a:lvl1pPr algn="l" rtl="0" fontAlgn="base">
      <a:spcBef>
        <a:spcPct val="0"/>
      </a:spcBef>
      <a:spcAft>
        <a:spcPct val="0"/>
      </a:spcAft>
      <a:defRPr kern="1200">
        <a:solidFill>
          <a:schemeClr val="tx1"/>
        </a:solidFill>
        <a:latin typeface="Comic Sans MS" pitchFamily="66" charset="0"/>
        <a:ea typeface="+mn-ea"/>
        <a:cs typeface="Arial" charset="0"/>
      </a:defRPr>
    </a:lvl1pPr>
    <a:lvl2pPr marL="457200" algn="l" rtl="0" fontAlgn="base">
      <a:spcBef>
        <a:spcPct val="0"/>
      </a:spcBef>
      <a:spcAft>
        <a:spcPct val="0"/>
      </a:spcAft>
      <a:defRPr kern="1200">
        <a:solidFill>
          <a:schemeClr val="tx1"/>
        </a:solidFill>
        <a:latin typeface="Comic Sans MS" pitchFamily="66" charset="0"/>
        <a:ea typeface="+mn-ea"/>
        <a:cs typeface="Arial" charset="0"/>
      </a:defRPr>
    </a:lvl2pPr>
    <a:lvl3pPr marL="914400" algn="l" rtl="0" fontAlgn="base">
      <a:spcBef>
        <a:spcPct val="0"/>
      </a:spcBef>
      <a:spcAft>
        <a:spcPct val="0"/>
      </a:spcAft>
      <a:defRPr kern="1200">
        <a:solidFill>
          <a:schemeClr val="tx1"/>
        </a:solidFill>
        <a:latin typeface="Comic Sans MS" pitchFamily="66" charset="0"/>
        <a:ea typeface="+mn-ea"/>
        <a:cs typeface="Arial" charset="0"/>
      </a:defRPr>
    </a:lvl3pPr>
    <a:lvl4pPr marL="1371600" algn="l" rtl="0" fontAlgn="base">
      <a:spcBef>
        <a:spcPct val="0"/>
      </a:spcBef>
      <a:spcAft>
        <a:spcPct val="0"/>
      </a:spcAft>
      <a:defRPr kern="1200">
        <a:solidFill>
          <a:schemeClr val="tx1"/>
        </a:solidFill>
        <a:latin typeface="Comic Sans MS" pitchFamily="66" charset="0"/>
        <a:ea typeface="+mn-ea"/>
        <a:cs typeface="Arial" charset="0"/>
      </a:defRPr>
    </a:lvl4pPr>
    <a:lvl5pPr marL="1828800" algn="l" rtl="0" fontAlgn="base">
      <a:spcBef>
        <a:spcPct val="0"/>
      </a:spcBef>
      <a:spcAft>
        <a:spcPct val="0"/>
      </a:spcAft>
      <a:defRPr kern="1200">
        <a:solidFill>
          <a:schemeClr val="tx1"/>
        </a:solidFill>
        <a:latin typeface="Comic Sans MS" pitchFamily="66" charset="0"/>
        <a:ea typeface="+mn-ea"/>
        <a:cs typeface="Arial" charset="0"/>
      </a:defRPr>
    </a:lvl5pPr>
    <a:lvl6pPr marL="2286000" algn="l" defTabSz="914400" rtl="0" eaLnBrk="1" latinLnBrk="0" hangingPunct="1">
      <a:defRPr kern="1200">
        <a:solidFill>
          <a:schemeClr val="tx1"/>
        </a:solidFill>
        <a:latin typeface="Comic Sans MS" pitchFamily="66" charset="0"/>
        <a:ea typeface="+mn-ea"/>
        <a:cs typeface="Arial" charset="0"/>
      </a:defRPr>
    </a:lvl6pPr>
    <a:lvl7pPr marL="2743200" algn="l" defTabSz="914400" rtl="0" eaLnBrk="1" latinLnBrk="0" hangingPunct="1">
      <a:defRPr kern="1200">
        <a:solidFill>
          <a:schemeClr val="tx1"/>
        </a:solidFill>
        <a:latin typeface="Comic Sans MS" pitchFamily="66" charset="0"/>
        <a:ea typeface="+mn-ea"/>
        <a:cs typeface="Arial" charset="0"/>
      </a:defRPr>
    </a:lvl7pPr>
    <a:lvl8pPr marL="3200400" algn="l" defTabSz="914400" rtl="0" eaLnBrk="1" latinLnBrk="0" hangingPunct="1">
      <a:defRPr kern="1200">
        <a:solidFill>
          <a:schemeClr val="tx1"/>
        </a:solidFill>
        <a:latin typeface="Comic Sans MS" pitchFamily="66" charset="0"/>
        <a:ea typeface="+mn-ea"/>
        <a:cs typeface="Arial" charset="0"/>
      </a:defRPr>
    </a:lvl8pPr>
    <a:lvl9pPr marL="3657600" algn="l" defTabSz="914400" rtl="0" eaLnBrk="1" latinLnBrk="0" hangingPunct="1">
      <a:defRPr kern="1200">
        <a:solidFill>
          <a:schemeClr val="tx1"/>
        </a:solidFill>
        <a:latin typeface="Comic Sans MS" pitchFamily="66"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50" autoAdjust="0"/>
    <p:restoredTop sz="94602" autoAdjust="0"/>
  </p:normalViewPr>
  <p:slideViewPr>
    <p:cSldViewPr>
      <p:cViewPr varScale="1">
        <p:scale>
          <a:sx n="104" d="100"/>
          <a:sy n="104" d="100"/>
        </p:scale>
        <p:origin x="1824" y="114"/>
      </p:cViewPr>
      <p:guideLst>
        <p:guide orient="horz" pos="2160"/>
        <p:guide pos="2880"/>
      </p:guideLst>
    </p:cSldViewPr>
  </p:slideViewPr>
  <p:outlineViewPr>
    <p:cViewPr>
      <p:scale>
        <a:sx n="33" d="100"/>
        <a:sy n="33" d="100"/>
      </p:scale>
      <p:origin x="52"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bwMode="auto">
          <a:xfrm>
            <a:off x="0" y="0"/>
            <a:ext cx="29718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l-GR"/>
          </a:p>
        </p:txBody>
      </p:sp>
      <p:sp>
        <p:nvSpPr>
          <p:cNvPr id="38915" name="Rectangle 3"/>
          <p:cNvSpPr>
            <a:spLocks noGrp="1" noChangeArrowheads="1"/>
          </p:cNvSpPr>
          <p:nvPr>
            <p:ph type="dt" idx="1"/>
          </p:nvPr>
        </p:nvSpPr>
        <p:spPr bwMode="auto">
          <a:xfrm>
            <a:off x="3884613" y="0"/>
            <a:ext cx="29718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l-GR"/>
          </a:p>
        </p:txBody>
      </p:sp>
      <p:sp>
        <p:nvSpPr>
          <p:cNvPr id="31748" name="Rectangle 4"/>
          <p:cNvSpPr>
            <a:spLocks noGrp="1" noRot="1" noChangeAspect="1" noChangeArrowheads="1" noTextEdit="1"/>
          </p:cNvSpPr>
          <p:nvPr>
            <p:ph type="sldImg" idx="2"/>
          </p:nvPr>
        </p:nvSpPr>
        <p:spPr bwMode="auto">
          <a:xfrm>
            <a:off x="942975" y="746125"/>
            <a:ext cx="4972050" cy="372903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7" name="Rectangle 5"/>
          <p:cNvSpPr>
            <a:spLocks noGrp="1" noChangeArrowheads="1"/>
          </p:cNvSpPr>
          <p:nvPr>
            <p:ph type="body" sz="quarter" idx="3"/>
          </p:nvPr>
        </p:nvSpPr>
        <p:spPr bwMode="auto">
          <a:xfrm>
            <a:off x="685800" y="4724400"/>
            <a:ext cx="5486400" cy="44751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l-GR" noProof="0"/>
              <a:t>Κάντε κλικ για να επεξεργαστείτε τα στυλ κειμένου του υποδείγματος</a:t>
            </a:r>
          </a:p>
          <a:p>
            <a:pPr lvl="1"/>
            <a:r>
              <a:rPr lang="el-GR" noProof="0"/>
              <a:t>Δεύτερου επιπέδου</a:t>
            </a:r>
          </a:p>
          <a:p>
            <a:pPr lvl="2"/>
            <a:r>
              <a:rPr lang="el-GR" noProof="0"/>
              <a:t>Τρίτου επιπέδου</a:t>
            </a:r>
          </a:p>
          <a:p>
            <a:pPr lvl="3"/>
            <a:r>
              <a:rPr lang="el-GR" noProof="0"/>
              <a:t>Τέταρτου επιπέδου</a:t>
            </a:r>
          </a:p>
          <a:p>
            <a:pPr lvl="4"/>
            <a:r>
              <a:rPr lang="el-GR" noProof="0"/>
              <a:t>Πέμπτου επιπέδου</a:t>
            </a:r>
          </a:p>
        </p:txBody>
      </p:sp>
      <p:sp>
        <p:nvSpPr>
          <p:cNvPr id="38918" name="Rectangle 6"/>
          <p:cNvSpPr>
            <a:spLocks noGrp="1" noChangeArrowheads="1"/>
          </p:cNvSpPr>
          <p:nvPr>
            <p:ph type="ftr" sz="quarter" idx="4"/>
          </p:nvPr>
        </p:nvSpPr>
        <p:spPr bwMode="auto">
          <a:xfrm>
            <a:off x="0" y="9447213"/>
            <a:ext cx="29718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l-GR"/>
          </a:p>
        </p:txBody>
      </p:sp>
      <p:sp>
        <p:nvSpPr>
          <p:cNvPr id="38919" name="Rectangle 7"/>
          <p:cNvSpPr>
            <a:spLocks noGrp="1" noChangeArrowheads="1"/>
          </p:cNvSpPr>
          <p:nvPr>
            <p:ph type="sldNum" sz="quarter" idx="5"/>
          </p:nvPr>
        </p:nvSpPr>
        <p:spPr bwMode="auto">
          <a:xfrm>
            <a:off x="3884613" y="9447213"/>
            <a:ext cx="29718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8AF9DB15-1FD1-47B6-93E3-F858AC213276}" type="slidenum">
              <a:rPr lang="el-GR"/>
              <a:pPr>
                <a:defRPr/>
              </a:pPr>
              <a:t>‹#›</a:t>
            </a:fld>
            <a:endParaRPr lang="el-GR"/>
          </a:p>
        </p:txBody>
      </p:sp>
    </p:spTree>
    <p:extLst>
      <p:ext uri="{BB962C8B-B14F-4D97-AF65-F5344CB8AC3E}">
        <p14:creationId xmlns:p14="http://schemas.microsoft.com/office/powerpoint/2010/main" val="122949313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4" name="10 - Ορθογώνιο τρίγωνο"/>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grpSp>
        <p:nvGrpSpPr>
          <p:cNvPr id="5" name="15 - Ομάδα"/>
          <p:cNvGrpSpPr>
            <a:grpSpLocks/>
          </p:cNvGrpSpPr>
          <p:nvPr/>
        </p:nvGrpSpPr>
        <p:grpSpPr bwMode="auto">
          <a:xfrm>
            <a:off x="-3175" y="4953000"/>
            <a:ext cx="9147175" cy="1911350"/>
            <a:chOff x="-3765" y="4832896"/>
            <a:chExt cx="9147765" cy="2032192"/>
          </a:xfrm>
        </p:grpSpPr>
        <p:sp>
          <p:nvSpPr>
            <p:cNvPr id="6" name="16 - Ελεύθερη σχεδίαση"/>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a:defRPr/>
              </a:pPr>
              <a:endParaRPr lang="en-US"/>
            </a:p>
          </p:txBody>
        </p:sp>
        <p:sp>
          <p:nvSpPr>
            <p:cNvPr id="7" name="18 - Ελεύθερη σχεδίαση"/>
            <p:cNvSpPr>
              <a:spLocks/>
            </p:cNvSpPr>
            <p:nvPr/>
          </p:nvSpPr>
          <p:spPr bwMode="auto">
            <a:xfrm>
              <a:off x="35926" y="5135025"/>
              <a:ext cx="9108074" cy="838869"/>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lstStyle/>
            <a:p>
              <a:pPr>
                <a:defRPr/>
              </a:pPr>
              <a:endParaRPr lang="en-US"/>
            </a:p>
          </p:txBody>
        </p:sp>
        <p:sp>
          <p:nvSpPr>
            <p:cNvPr id="8" name="19 - Ελεύθερη σχεδίαση"/>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cxnSp>
          <p:nvCxnSpPr>
            <p:cNvPr id="10" name="20 - Ευθεία γραμμή σύνδεσης"/>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8 - Τίτλος"/>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l-GR"/>
              <a:t>Kλικ για επεξεργασία του τίτλου</a:t>
            </a:r>
            <a:endParaRPr lang="en-US"/>
          </a:p>
        </p:txBody>
      </p:sp>
      <p:sp>
        <p:nvSpPr>
          <p:cNvPr id="17" name="16 - Υπότιτλος"/>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l-GR"/>
              <a:t>Κάντε κλικ για να επεξεργαστείτε τον υπότιτλο του υποδείγματος</a:t>
            </a:r>
            <a:endParaRPr lang="en-US"/>
          </a:p>
        </p:txBody>
      </p:sp>
      <p:sp>
        <p:nvSpPr>
          <p:cNvPr id="11" name="29 - Θέση ημερομηνίας"/>
          <p:cNvSpPr>
            <a:spLocks noGrp="1"/>
          </p:cNvSpPr>
          <p:nvPr>
            <p:ph type="dt" sz="half" idx="10"/>
          </p:nvPr>
        </p:nvSpPr>
        <p:spPr/>
        <p:txBody>
          <a:bodyPr/>
          <a:lstStyle>
            <a:lvl1pPr>
              <a:defRPr smtClean="0">
                <a:solidFill>
                  <a:srgbClr val="FFFFFF"/>
                </a:solidFill>
              </a:defRPr>
            </a:lvl1pPr>
            <a:extLst/>
          </a:lstStyle>
          <a:p>
            <a:pPr>
              <a:defRPr/>
            </a:pPr>
            <a:r>
              <a:rPr lang="el-GR"/>
              <a:t>ΤΕΧΝΟΛΟΓΙΑ </a:t>
            </a:r>
          </a:p>
        </p:txBody>
      </p:sp>
      <p:sp>
        <p:nvSpPr>
          <p:cNvPr id="12" name="18 - Θέση υποσέλιδου"/>
          <p:cNvSpPr>
            <a:spLocks noGrp="1"/>
          </p:cNvSpPr>
          <p:nvPr>
            <p:ph type="ftr" sz="quarter" idx="11"/>
          </p:nvPr>
        </p:nvSpPr>
        <p:spPr/>
        <p:txBody>
          <a:bodyPr/>
          <a:lstStyle>
            <a:lvl1pPr>
              <a:defRPr smtClean="0">
                <a:solidFill>
                  <a:schemeClr val="accent1">
                    <a:tint val="20000"/>
                  </a:schemeClr>
                </a:solidFill>
              </a:defRPr>
            </a:lvl1pPr>
            <a:extLst/>
          </a:lstStyle>
          <a:p>
            <a:pPr>
              <a:defRPr/>
            </a:pPr>
            <a:r>
              <a:rPr lang="el-GR"/>
              <a:t>ΑΝΝΑ ΠΑΣΧΑΛΙΔΟΥ</a:t>
            </a:r>
          </a:p>
        </p:txBody>
      </p:sp>
      <p:sp>
        <p:nvSpPr>
          <p:cNvPr id="13" name="26 - Θέση αριθμού διαφάνειας"/>
          <p:cNvSpPr>
            <a:spLocks noGrp="1"/>
          </p:cNvSpPr>
          <p:nvPr>
            <p:ph type="sldNum" sz="quarter" idx="12"/>
          </p:nvPr>
        </p:nvSpPr>
        <p:spPr/>
        <p:txBody>
          <a:bodyPr/>
          <a:lstStyle>
            <a:lvl1pPr>
              <a:defRPr smtClean="0">
                <a:solidFill>
                  <a:srgbClr val="FFFFFF"/>
                </a:solidFill>
              </a:defRPr>
            </a:lvl1pPr>
            <a:extLst/>
          </a:lstStyle>
          <a:p>
            <a:pPr>
              <a:defRPr/>
            </a:pPr>
            <a:fld id="{1E0159B7-F024-4568-AE85-21C87A5C5D45}" type="slidenum">
              <a:rPr lang="el-GR"/>
              <a:pPr>
                <a:defRPr/>
              </a:pPr>
              <a:t>‹#›</a:t>
            </a:fld>
            <a:endParaRPr lang="el-GR"/>
          </a:p>
        </p:txBody>
      </p:sp>
    </p:spTree>
    <p:extLst>
      <p:ext uri="{BB962C8B-B14F-4D97-AF65-F5344CB8AC3E}">
        <p14:creationId xmlns:p14="http://schemas.microsoft.com/office/powerpoint/2010/main" val="42498193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endParaRPr lang="en-US"/>
          </a:p>
        </p:txBody>
      </p:sp>
      <p:sp>
        <p:nvSpPr>
          <p:cNvPr id="3" name="2 - Θέση κατακόρυφου κειμένου"/>
          <p:cNvSpPr>
            <a:spLocks noGrp="1"/>
          </p:cNvSpPr>
          <p:nvPr>
            <p:ph type="body" orient="vert" idx="1"/>
          </p:nvPr>
        </p:nvSpPr>
        <p:spPr>
          <a:xfrm>
            <a:off x="457200" y="1481329"/>
            <a:ext cx="8229600" cy="4386071"/>
          </a:xfrm>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9 - Θέση ημερομηνίας"/>
          <p:cNvSpPr>
            <a:spLocks noGrp="1"/>
          </p:cNvSpPr>
          <p:nvPr>
            <p:ph type="dt" sz="half" idx="10"/>
          </p:nvPr>
        </p:nvSpPr>
        <p:spPr/>
        <p:txBody>
          <a:bodyPr/>
          <a:lstStyle>
            <a:lvl1pPr>
              <a:defRPr/>
            </a:lvl1pPr>
          </a:lstStyle>
          <a:p>
            <a:pPr>
              <a:defRPr/>
            </a:pPr>
            <a:r>
              <a:rPr lang="el-GR"/>
              <a:t>ΤΕΧΝΟΛΟΓΙΑ </a:t>
            </a:r>
          </a:p>
        </p:txBody>
      </p:sp>
      <p:sp>
        <p:nvSpPr>
          <p:cNvPr id="5" name="21 - Θέση υποσέλιδου"/>
          <p:cNvSpPr>
            <a:spLocks noGrp="1"/>
          </p:cNvSpPr>
          <p:nvPr>
            <p:ph type="ftr" sz="quarter" idx="11"/>
          </p:nvPr>
        </p:nvSpPr>
        <p:spPr/>
        <p:txBody>
          <a:bodyPr/>
          <a:lstStyle>
            <a:lvl1pPr>
              <a:defRPr/>
            </a:lvl1pPr>
          </a:lstStyle>
          <a:p>
            <a:pPr>
              <a:defRPr/>
            </a:pPr>
            <a:r>
              <a:rPr lang="el-GR"/>
              <a:t>ΑΝΝΑ ΠΑΣΧΑΛΙΔΟΥ</a:t>
            </a:r>
          </a:p>
        </p:txBody>
      </p:sp>
      <p:sp>
        <p:nvSpPr>
          <p:cNvPr id="6" name="17 - Θέση αριθμού διαφάνειας"/>
          <p:cNvSpPr>
            <a:spLocks noGrp="1"/>
          </p:cNvSpPr>
          <p:nvPr>
            <p:ph type="sldNum" sz="quarter" idx="12"/>
          </p:nvPr>
        </p:nvSpPr>
        <p:spPr/>
        <p:txBody>
          <a:bodyPr/>
          <a:lstStyle>
            <a:lvl1pPr>
              <a:defRPr/>
            </a:lvl1pPr>
          </a:lstStyle>
          <a:p>
            <a:pPr>
              <a:defRPr/>
            </a:pPr>
            <a:fld id="{ECF3D6FD-93E1-4859-9928-9572554060AF}" type="slidenum">
              <a:rPr lang="el-GR"/>
              <a:pPr>
                <a:defRPr/>
              </a:pPr>
              <a:t>‹#›</a:t>
            </a:fld>
            <a:endParaRPr lang="el-GR"/>
          </a:p>
        </p:txBody>
      </p:sp>
    </p:spTree>
    <p:extLst>
      <p:ext uri="{BB962C8B-B14F-4D97-AF65-F5344CB8AC3E}">
        <p14:creationId xmlns:p14="http://schemas.microsoft.com/office/powerpoint/2010/main" val="4515542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844013" y="274640"/>
            <a:ext cx="1777470" cy="5592761"/>
          </a:xfrm>
        </p:spPr>
        <p:txBody>
          <a:bodyPr vert="eaVert"/>
          <a:lstStyle/>
          <a:p>
            <a:r>
              <a:rPr lang="el-GR"/>
              <a:t>Kλικ για επεξεργασία του τίτλου</a:t>
            </a:r>
            <a:endParaRPr lang="en-US"/>
          </a:p>
        </p:txBody>
      </p:sp>
      <p:sp>
        <p:nvSpPr>
          <p:cNvPr id="3" name="2 - Θέση κατακόρυφου κειμένου"/>
          <p:cNvSpPr>
            <a:spLocks noGrp="1"/>
          </p:cNvSpPr>
          <p:nvPr>
            <p:ph type="body" orient="vert" idx="1"/>
          </p:nvPr>
        </p:nvSpPr>
        <p:spPr>
          <a:xfrm>
            <a:off x="457200" y="274641"/>
            <a:ext cx="6324600" cy="5592760"/>
          </a:xfrm>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9 - Θέση ημερομηνίας"/>
          <p:cNvSpPr>
            <a:spLocks noGrp="1"/>
          </p:cNvSpPr>
          <p:nvPr>
            <p:ph type="dt" sz="half" idx="10"/>
          </p:nvPr>
        </p:nvSpPr>
        <p:spPr/>
        <p:txBody>
          <a:bodyPr/>
          <a:lstStyle>
            <a:lvl1pPr>
              <a:defRPr/>
            </a:lvl1pPr>
          </a:lstStyle>
          <a:p>
            <a:pPr>
              <a:defRPr/>
            </a:pPr>
            <a:r>
              <a:rPr lang="el-GR"/>
              <a:t>ΤΕΧΝΟΛΟΓΙΑ </a:t>
            </a:r>
          </a:p>
        </p:txBody>
      </p:sp>
      <p:sp>
        <p:nvSpPr>
          <p:cNvPr id="5" name="21 - Θέση υποσέλιδου"/>
          <p:cNvSpPr>
            <a:spLocks noGrp="1"/>
          </p:cNvSpPr>
          <p:nvPr>
            <p:ph type="ftr" sz="quarter" idx="11"/>
          </p:nvPr>
        </p:nvSpPr>
        <p:spPr/>
        <p:txBody>
          <a:bodyPr/>
          <a:lstStyle>
            <a:lvl1pPr>
              <a:defRPr/>
            </a:lvl1pPr>
          </a:lstStyle>
          <a:p>
            <a:pPr>
              <a:defRPr/>
            </a:pPr>
            <a:r>
              <a:rPr lang="el-GR"/>
              <a:t>ΑΝΝΑ ΠΑΣΧΑΛΙΔΟΥ</a:t>
            </a:r>
          </a:p>
        </p:txBody>
      </p:sp>
      <p:sp>
        <p:nvSpPr>
          <p:cNvPr id="6" name="17 - Θέση αριθμού διαφάνειας"/>
          <p:cNvSpPr>
            <a:spLocks noGrp="1"/>
          </p:cNvSpPr>
          <p:nvPr>
            <p:ph type="sldNum" sz="quarter" idx="12"/>
          </p:nvPr>
        </p:nvSpPr>
        <p:spPr/>
        <p:txBody>
          <a:bodyPr/>
          <a:lstStyle>
            <a:lvl1pPr>
              <a:defRPr/>
            </a:lvl1pPr>
          </a:lstStyle>
          <a:p>
            <a:pPr>
              <a:defRPr/>
            </a:pPr>
            <a:fld id="{A6F9CE0E-A2AD-4DB0-8D61-AF3FD31B5063}" type="slidenum">
              <a:rPr lang="el-GR"/>
              <a:pPr>
                <a:defRPr/>
              </a:pPr>
              <a:t>‹#›</a:t>
            </a:fld>
            <a:endParaRPr lang="el-GR"/>
          </a:p>
        </p:txBody>
      </p:sp>
    </p:spTree>
    <p:extLst>
      <p:ext uri="{BB962C8B-B14F-4D97-AF65-F5344CB8AC3E}">
        <p14:creationId xmlns:p14="http://schemas.microsoft.com/office/powerpoint/2010/main" val="30261137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7" name="6 - Τίτλος"/>
          <p:cNvSpPr>
            <a:spLocks noGrp="1"/>
          </p:cNvSpPr>
          <p:nvPr>
            <p:ph type="title"/>
          </p:nvPr>
        </p:nvSpPr>
        <p:spPr/>
        <p:txBody>
          <a:bodyPr rtlCol="0"/>
          <a:lstStyle/>
          <a:p>
            <a:r>
              <a:rPr lang="el-GR"/>
              <a:t>Kλικ για επεξεργασία του τίτλου</a:t>
            </a:r>
            <a:endParaRPr lang="en-US"/>
          </a:p>
        </p:txBody>
      </p:sp>
      <p:sp>
        <p:nvSpPr>
          <p:cNvPr id="4" name="9 - Θέση ημερομηνίας"/>
          <p:cNvSpPr>
            <a:spLocks noGrp="1"/>
          </p:cNvSpPr>
          <p:nvPr>
            <p:ph type="dt" sz="half" idx="10"/>
          </p:nvPr>
        </p:nvSpPr>
        <p:spPr/>
        <p:txBody>
          <a:bodyPr/>
          <a:lstStyle>
            <a:lvl1pPr>
              <a:defRPr/>
            </a:lvl1pPr>
          </a:lstStyle>
          <a:p>
            <a:pPr>
              <a:defRPr/>
            </a:pPr>
            <a:r>
              <a:rPr lang="el-GR"/>
              <a:t>ΤΕΧΝΟΛΟΓΙΑ </a:t>
            </a:r>
          </a:p>
        </p:txBody>
      </p:sp>
      <p:sp>
        <p:nvSpPr>
          <p:cNvPr id="5" name="21 - Θέση υποσέλιδου"/>
          <p:cNvSpPr>
            <a:spLocks noGrp="1"/>
          </p:cNvSpPr>
          <p:nvPr>
            <p:ph type="ftr" sz="quarter" idx="11"/>
          </p:nvPr>
        </p:nvSpPr>
        <p:spPr/>
        <p:txBody>
          <a:bodyPr/>
          <a:lstStyle>
            <a:lvl1pPr>
              <a:defRPr/>
            </a:lvl1pPr>
          </a:lstStyle>
          <a:p>
            <a:pPr>
              <a:defRPr/>
            </a:pPr>
            <a:r>
              <a:rPr lang="el-GR"/>
              <a:t>ΑΝΝΑ ΠΑΣΧΑΛΙΔΟΥ</a:t>
            </a:r>
          </a:p>
        </p:txBody>
      </p:sp>
      <p:sp>
        <p:nvSpPr>
          <p:cNvPr id="6" name="17 - Θέση αριθμού διαφάνειας"/>
          <p:cNvSpPr>
            <a:spLocks noGrp="1"/>
          </p:cNvSpPr>
          <p:nvPr>
            <p:ph type="sldNum" sz="quarter" idx="12"/>
          </p:nvPr>
        </p:nvSpPr>
        <p:spPr/>
        <p:txBody>
          <a:bodyPr/>
          <a:lstStyle>
            <a:lvl1pPr>
              <a:defRPr/>
            </a:lvl1pPr>
          </a:lstStyle>
          <a:p>
            <a:pPr>
              <a:defRPr/>
            </a:pPr>
            <a:fld id="{8726C3C3-83E4-4256-BF3C-C2BC8A0F6F56}" type="slidenum">
              <a:rPr lang="el-GR"/>
              <a:pPr>
                <a:defRPr/>
              </a:pPr>
              <a:t>‹#›</a:t>
            </a:fld>
            <a:endParaRPr lang="el-GR"/>
          </a:p>
        </p:txBody>
      </p:sp>
    </p:spTree>
    <p:extLst>
      <p:ext uri="{BB962C8B-B14F-4D97-AF65-F5344CB8AC3E}">
        <p14:creationId xmlns:p14="http://schemas.microsoft.com/office/powerpoint/2010/main" val="19586303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1"/>
      </p:bgRef>
    </p:bg>
    <p:spTree>
      <p:nvGrpSpPr>
        <p:cNvPr id="1" name=""/>
        <p:cNvGrpSpPr/>
        <p:nvPr/>
      </p:nvGrpSpPr>
      <p:grpSpPr>
        <a:xfrm>
          <a:off x="0" y="0"/>
          <a:ext cx="0" cy="0"/>
          <a:chOff x="0" y="0"/>
          <a:chExt cx="0" cy="0"/>
        </a:xfrm>
      </p:grpSpPr>
      <p:sp>
        <p:nvSpPr>
          <p:cNvPr id="4" name="10 - Διάσημα"/>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defRPr/>
            </a:pPr>
            <a:endParaRPr lang="en-US"/>
          </a:p>
        </p:txBody>
      </p:sp>
      <p:sp>
        <p:nvSpPr>
          <p:cNvPr id="5" name="15 - Διάσημα"/>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defRPr/>
            </a:pPr>
            <a:endParaRPr lang="en-US"/>
          </a:p>
        </p:txBody>
      </p:sp>
      <p:sp>
        <p:nvSpPr>
          <p:cNvPr id="2" name="1 - Τίτλος"/>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l-GR"/>
              <a:t>Kλικ για επεξεργασία του τίτλου</a:t>
            </a:r>
            <a:endParaRPr lang="en-US"/>
          </a:p>
        </p:txBody>
      </p:sp>
      <p:sp>
        <p:nvSpPr>
          <p:cNvPr id="3" name="2 - Θέση κειμένου"/>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l-GR"/>
              <a:t>Kλικ για επεξεργασία των στυλ του υποδείγματος</a:t>
            </a:r>
          </a:p>
        </p:txBody>
      </p:sp>
      <p:sp>
        <p:nvSpPr>
          <p:cNvPr id="6" name="3 - Θέση ημερομηνίας"/>
          <p:cNvSpPr>
            <a:spLocks noGrp="1"/>
          </p:cNvSpPr>
          <p:nvPr>
            <p:ph type="dt" sz="half" idx="10"/>
          </p:nvPr>
        </p:nvSpPr>
        <p:spPr/>
        <p:txBody>
          <a:bodyPr/>
          <a:lstStyle>
            <a:lvl1pPr>
              <a:defRPr/>
            </a:lvl1pPr>
            <a:extLst/>
          </a:lstStyle>
          <a:p>
            <a:pPr>
              <a:defRPr/>
            </a:pPr>
            <a:r>
              <a:rPr lang="el-GR"/>
              <a:t>ΤΕΧΝΟΛΟΓΙΑ </a:t>
            </a:r>
          </a:p>
        </p:txBody>
      </p:sp>
      <p:sp>
        <p:nvSpPr>
          <p:cNvPr id="7" name="4 - Θέση υποσέλιδου"/>
          <p:cNvSpPr>
            <a:spLocks noGrp="1"/>
          </p:cNvSpPr>
          <p:nvPr>
            <p:ph type="ftr" sz="quarter" idx="11"/>
          </p:nvPr>
        </p:nvSpPr>
        <p:spPr/>
        <p:txBody>
          <a:bodyPr/>
          <a:lstStyle>
            <a:lvl1pPr>
              <a:defRPr/>
            </a:lvl1pPr>
            <a:extLst/>
          </a:lstStyle>
          <a:p>
            <a:pPr>
              <a:defRPr/>
            </a:pPr>
            <a:r>
              <a:rPr lang="el-GR"/>
              <a:t>ΑΝΝΑ ΠΑΣΧΑΛΙΔΟΥ</a:t>
            </a:r>
          </a:p>
        </p:txBody>
      </p:sp>
      <p:sp>
        <p:nvSpPr>
          <p:cNvPr id="8" name="5 - Θέση αριθμού διαφάνειας"/>
          <p:cNvSpPr>
            <a:spLocks noGrp="1"/>
          </p:cNvSpPr>
          <p:nvPr>
            <p:ph type="sldNum" sz="quarter" idx="12"/>
          </p:nvPr>
        </p:nvSpPr>
        <p:spPr/>
        <p:txBody>
          <a:bodyPr/>
          <a:lstStyle>
            <a:lvl1pPr>
              <a:defRPr/>
            </a:lvl1pPr>
            <a:extLst/>
          </a:lstStyle>
          <a:p>
            <a:pPr>
              <a:defRPr/>
            </a:pPr>
            <a:fld id="{95A60A13-19D7-4C81-BB5E-D6A702B60619}" type="slidenum">
              <a:rPr lang="el-GR"/>
              <a:pPr>
                <a:defRPr/>
              </a:pPr>
              <a:t>‹#›</a:t>
            </a:fld>
            <a:endParaRPr lang="el-GR"/>
          </a:p>
        </p:txBody>
      </p:sp>
    </p:spTree>
    <p:extLst>
      <p:ext uri="{BB962C8B-B14F-4D97-AF65-F5344CB8AC3E}">
        <p14:creationId xmlns:p14="http://schemas.microsoft.com/office/powerpoint/2010/main" val="1075054850"/>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bg>
      <p:bgRef idx="1002">
        <a:schemeClr val="bg1"/>
      </p:bgRef>
    </p:bg>
    <p:spTree>
      <p:nvGrpSpPr>
        <p:cNvPr id="1" name=""/>
        <p:cNvGrpSpPr/>
        <p:nvPr/>
      </p:nvGrpSpPr>
      <p:grpSpPr>
        <a:xfrm>
          <a:off x="0" y="0"/>
          <a:ext cx="0" cy="0"/>
          <a:chOff x="0" y="0"/>
          <a:chExt cx="0" cy="0"/>
        </a:xfrm>
      </p:grpSpPr>
      <p:sp>
        <p:nvSpPr>
          <p:cNvPr id="3" name="2 - Θέση περιεχομένου"/>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3 - Θέση περιεχομένου"/>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8" name="7 - Τίτλος"/>
          <p:cNvSpPr>
            <a:spLocks noGrp="1"/>
          </p:cNvSpPr>
          <p:nvPr>
            <p:ph type="title"/>
          </p:nvPr>
        </p:nvSpPr>
        <p:spPr/>
        <p:txBody>
          <a:bodyPr rtlCol="0"/>
          <a:lstStyle/>
          <a:p>
            <a:r>
              <a:rPr lang="el-GR"/>
              <a:t>Kλικ για επεξεργασία του τίτλου</a:t>
            </a:r>
            <a:endParaRPr lang="en-US"/>
          </a:p>
        </p:txBody>
      </p:sp>
      <p:sp>
        <p:nvSpPr>
          <p:cNvPr id="5" name="4 - Θέση ημερομηνίας"/>
          <p:cNvSpPr>
            <a:spLocks noGrp="1"/>
          </p:cNvSpPr>
          <p:nvPr>
            <p:ph type="dt" sz="half" idx="10"/>
          </p:nvPr>
        </p:nvSpPr>
        <p:spPr/>
        <p:txBody>
          <a:bodyPr/>
          <a:lstStyle>
            <a:lvl1pPr>
              <a:defRPr/>
            </a:lvl1pPr>
            <a:extLst/>
          </a:lstStyle>
          <a:p>
            <a:pPr>
              <a:defRPr/>
            </a:pPr>
            <a:r>
              <a:rPr lang="el-GR"/>
              <a:t>ΤΕΧΝΟΛΟΓΙΑ </a:t>
            </a:r>
          </a:p>
        </p:txBody>
      </p:sp>
      <p:sp>
        <p:nvSpPr>
          <p:cNvPr id="6" name="5 - Θέση υποσέλιδου"/>
          <p:cNvSpPr>
            <a:spLocks noGrp="1"/>
          </p:cNvSpPr>
          <p:nvPr>
            <p:ph type="ftr" sz="quarter" idx="11"/>
          </p:nvPr>
        </p:nvSpPr>
        <p:spPr/>
        <p:txBody>
          <a:bodyPr/>
          <a:lstStyle>
            <a:lvl1pPr>
              <a:defRPr/>
            </a:lvl1pPr>
            <a:extLst/>
          </a:lstStyle>
          <a:p>
            <a:pPr>
              <a:defRPr/>
            </a:pPr>
            <a:r>
              <a:rPr lang="el-GR"/>
              <a:t>ΑΝΝΑ ΠΑΣΧΑΛΙΔΟΥ</a:t>
            </a:r>
          </a:p>
        </p:txBody>
      </p:sp>
      <p:sp>
        <p:nvSpPr>
          <p:cNvPr id="7" name="6 - Θέση αριθμού διαφάνειας"/>
          <p:cNvSpPr>
            <a:spLocks noGrp="1"/>
          </p:cNvSpPr>
          <p:nvPr>
            <p:ph type="sldNum" sz="quarter" idx="12"/>
          </p:nvPr>
        </p:nvSpPr>
        <p:spPr/>
        <p:txBody>
          <a:bodyPr/>
          <a:lstStyle>
            <a:lvl1pPr>
              <a:defRPr/>
            </a:lvl1pPr>
            <a:extLst/>
          </a:lstStyle>
          <a:p>
            <a:pPr>
              <a:defRPr/>
            </a:pPr>
            <a:fld id="{1D04C5F9-8A41-4818-8C65-5CA01F9E7764}" type="slidenum">
              <a:rPr lang="el-GR"/>
              <a:pPr>
                <a:defRPr/>
              </a:pPr>
              <a:t>‹#›</a:t>
            </a:fld>
            <a:endParaRPr lang="el-GR"/>
          </a:p>
        </p:txBody>
      </p:sp>
    </p:spTree>
    <p:extLst>
      <p:ext uri="{BB962C8B-B14F-4D97-AF65-F5344CB8AC3E}">
        <p14:creationId xmlns:p14="http://schemas.microsoft.com/office/powerpoint/2010/main" val="1625859378"/>
      </p:ext>
    </p:extLst>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bg>
      <p:bgRef idx="1003">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8229600" cy="1143000"/>
          </a:xfrm>
        </p:spPr>
        <p:txBody>
          <a:bodyPr/>
          <a:lstStyle>
            <a:lvl1pPr>
              <a:defRPr/>
            </a:lvl1pPr>
            <a:extLst/>
          </a:lstStyle>
          <a:p>
            <a:r>
              <a:rPr lang="el-GR"/>
              <a:t>Kλικ για επεξεργασία του τίτλου</a:t>
            </a:r>
            <a:endParaRPr lang="en-US"/>
          </a:p>
        </p:txBody>
      </p:sp>
      <p:sp>
        <p:nvSpPr>
          <p:cNvPr id="3" name="2 - Θέση κειμένου"/>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l-GR"/>
              <a:t>Kλικ για επεξεργασία των στυλ του υποδείγματος</a:t>
            </a:r>
          </a:p>
        </p:txBody>
      </p:sp>
      <p:sp>
        <p:nvSpPr>
          <p:cNvPr id="4" name="3 - Θέση κειμένου"/>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l-GR"/>
              <a:t>Kλικ για επεξεργασία των στυλ του υποδείγματος</a:t>
            </a:r>
          </a:p>
        </p:txBody>
      </p:sp>
      <p:sp>
        <p:nvSpPr>
          <p:cNvPr id="5" name="4 - Θέση περιεχομένου"/>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6" name="5 - Θέση περιεχομένου"/>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7" name="6 - Θέση ημερομηνίας"/>
          <p:cNvSpPr>
            <a:spLocks noGrp="1"/>
          </p:cNvSpPr>
          <p:nvPr>
            <p:ph type="dt" sz="half" idx="10"/>
          </p:nvPr>
        </p:nvSpPr>
        <p:spPr/>
        <p:txBody>
          <a:bodyPr/>
          <a:lstStyle>
            <a:lvl1pPr>
              <a:defRPr/>
            </a:lvl1pPr>
            <a:extLst/>
          </a:lstStyle>
          <a:p>
            <a:pPr>
              <a:defRPr/>
            </a:pPr>
            <a:r>
              <a:rPr lang="el-GR"/>
              <a:t>ΤΕΧΝΟΛΟΓΙΑ </a:t>
            </a:r>
          </a:p>
        </p:txBody>
      </p:sp>
      <p:sp>
        <p:nvSpPr>
          <p:cNvPr id="8" name="7 - Θέση υποσέλιδου"/>
          <p:cNvSpPr>
            <a:spLocks noGrp="1"/>
          </p:cNvSpPr>
          <p:nvPr>
            <p:ph type="ftr" sz="quarter" idx="11"/>
          </p:nvPr>
        </p:nvSpPr>
        <p:spPr/>
        <p:txBody>
          <a:bodyPr/>
          <a:lstStyle>
            <a:lvl1pPr>
              <a:defRPr/>
            </a:lvl1pPr>
            <a:extLst/>
          </a:lstStyle>
          <a:p>
            <a:pPr>
              <a:defRPr/>
            </a:pPr>
            <a:r>
              <a:rPr lang="el-GR"/>
              <a:t>ΑΝΝΑ ΠΑΣΧΑΛΙΔΟΥ</a:t>
            </a:r>
          </a:p>
        </p:txBody>
      </p:sp>
      <p:sp>
        <p:nvSpPr>
          <p:cNvPr id="9" name="8 - Θέση αριθμού διαφάνειας"/>
          <p:cNvSpPr>
            <a:spLocks noGrp="1"/>
          </p:cNvSpPr>
          <p:nvPr>
            <p:ph type="sldNum" sz="quarter" idx="12"/>
          </p:nvPr>
        </p:nvSpPr>
        <p:spPr/>
        <p:txBody>
          <a:bodyPr/>
          <a:lstStyle>
            <a:lvl1pPr>
              <a:defRPr/>
            </a:lvl1pPr>
            <a:extLst/>
          </a:lstStyle>
          <a:p>
            <a:pPr>
              <a:defRPr/>
            </a:pPr>
            <a:fld id="{9FD22EE9-3E46-4491-8540-56892D085BAC}" type="slidenum">
              <a:rPr lang="el-GR"/>
              <a:pPr>
                <a:defRPr/>
              </a:pPr>
              <a:t>‹#›</a:t>
            </a:fld>
            <a:endParaRPr lang="el-GR"/>
          </a:p>
        </p:txBody>
      </p:sp>
    </p:spTree>
    <p:extLst>
      <p:ext uri="{BB962C8B-B14F-4D97-AF65-F5344CB8AC3E}">
        <p14:creationId xmlns:p14="http://schemas.microsoft.com/office/powerpoint/2010/main" val="3806076763"/>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bg>
      <p:bgRef idx="1002">
        <a:schemeClr val="bg1"/>
      </p:bgRef>
    </p:bg>
    <p:spTree>
      <p:nvGrpSpPr>
        <p:cNvPr id="1" name=""/>
        <p:cNvGrpSpPr/>
        <p:nvPr/>
      </p:nvGrpSpPr>
      <p:grpSpPr>
        <a:xfrm>
          <a:off x="0" y="0"/>
          <a:ext cx="0" cy="0"/>
          <a:chOff x="0" y="0"/>
          <a:chExt cx="0" cy="0"/>
        </a:xfrm>
      </p:grpSpPr>
      <p:sp>
        <p:nvSpPr>
          <p:cNvPr id="6" name="5 - Τίτλος"/>
          <p:cNvSpPr>
            <a:spLocks noGrp="1"/>
          </p:cNvSpPr>
          <p:nvPr>
            <p:ph type="title"/>
          </p:nvPr>
        </p:nvSpPr>
        <p:spPr/>
        <p:txBody>
          <a:bodyPr rtlCol="0"/>
          <a:lstStyle/>
          <a:p>
            <a:r>
              <a:rPr lang="el-GR"/>
              <a:t>Kλικ για επεξεργασία του τίτλου</a:t>
            </a:r>
            <a:endParaRPr lang="en-US"/>
          </a:p>
        </p:txBody>
      </p:sp>
      <p:sp>
        <p:nvSpPr>
          <p:cNvPr id="3" name="2 - Θέση ημερομηνίας"/>
          <p:cNvSpPr>
            <a:spLocks noGrp="1"/>
          </p:cNvSpPr>
          <p:nvPr>
            <p:ph type="dt" sz="half" idx="10"/>
          </p:nvPr>
        </p:nvSpPr>
        <p:spPr/>
        <p:txBody>
          <a:bodyPr/>
          <a:lstStyle>
            <a:lvl1pPr>
              <a:defRPr/>
            </a:lvl1pPr>
            <a:extLst/>
          </a:lstStyle>
          <a:p>
            <a:pPr>
              <a:defRPr/>
            </a:pPr>
            <a:r>
              <a:rPr lang="el-GR"/>
              <a:t>ΤΕΧΝΟΛΟΓΙΑ </a:t>
            </a:r>
          </a:p>
        </p:txBody>
      </p:sp>
      <p:sp>
        <p:nvSpPr>
          <p:cNvPr id="4" name="3 - Θέση υποσέλιδου"/>
          <p:cNvSpPr>
            <a:spLocks noGrp="1"/>
          </p:cNvSpPr>
          <p:nvPr>
            <p:ph type="ftr" sz="quarter" idx="11"/>
          </p:nvPr>
        </p:nvSpPr>
        <p:spPr/>
        <p:txBody>
          <a:bodyPr/>
          <a:lstStyle>
            <a:lvl1pPr>
              <a:defRPr/>
            </a:lvl1pPr>
            <a:extLst/>
          </a:lstStyle>
          <a:p>
            <a:pPr>
              <a:defRPr/>
            </a:pPr>
            <a:r>
              <a:rPr lang="el-GR"/>
              <a:t>ΑΝΝΑ ΠΑΣΧΑΛΙΔΟΥ</a:t>
            </a:r>
          </a:p>
        </p:txBody>
      </p:sp>
      <p:sp>
        <p:nvSpPr>
          <p:cNvPr id="5" name="4 - Θέση αριθμού διαφάνειας"/>
          <p:cNvSpPr>
            <a:spLocks noGrp="1"/>
          </p:cNvSpPr>
          <p:nvPr>
            <p:ph type="sldNum" sz="quarter" idx="12"/>
          </p:nvPr>
        </p:nvSpPr>
        <p:spPr/>
        <p:txBody>
          <a:bodyPr/>
          <a:lstStyle>
            <a:lvl1pPr>
              <a:defRPr/>
            </a:lvl1pPr>
            <a:extLst/>
          </a:lstStyle>
          <a:p>
            <a:pPr>
              <a:defRPr/>
            </a:pPr>
            <a:fld id="{FB46EE7A-F95D-4085-8451-4C8E2C89EB87}" type="slidenum">
              <a:rPr lang="el-GR"/>
              <a:pPr>
                <a:defRPr/>
              </a:pPr>
              <a:t>‹#›</a:t>
            </a:fld>
            <a:endParaRPr lang="el-GR"/>
          </a:p>
        </p:txBody>
      </p:sp>
    </p:spTree>
    <p:extLst>
      <p:ext uri="{BB962C8B-B14F-4D97-AF65-F5344CB8AC3E}">
        <p14:creationId xmlns:p14="http://schemas.microsoft.com/office/powerpoint/2010/main" val="3892745242"/>
      </p:ext>
    </p:extLst>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9 - Θέση ημερομηνίας"/>
          <p:cNvSpPr>
            <a:spLocks noGrp="1"/>
          </p:cNvSpPr>
          <p:nvPr>
            <p:ph type="dt" sz="half" idx="10"/>
          </p:nvPr>
        </p:nvSpPr>
        <p:spPr/>
        <p:txBody>
          <a:bodyPr/>
          <a:lstStyle>
            <a:lvl1pPr>
              <a:defRPr/>
            </a:lvl1pPr>
          </a:lstStyle>
          <a:p>
            <a:pPr>
              <a:defRPr/>
            </a:pPr>
            <a:r>
              <a:rPr lang="el-GR"/>
              <a:t>ΤΕΧΝΟΛΟΓΙΑ </a:t>
            </a:r>
          </a:p>
        </p:txBody>
      </p:sp>
      <p:sp>
        <p:nvSpPr>
          <p:cNvPr id="3" name="21 - Θέση υποσέλιδου"/>
          <p:cNvSpPr>
            <a:spLocks noGrp="1"/>
          </p:cNvSpPr>
          <p:nvPr>
            <p:ph type="ftr" sz="quarter" idx="11"/>
          </p:nvPr>
        </p:nvSpPr>
        <p:spPr/>
        <p:txBody>
          <a:bodyPr/>
          <a:lstStyle>
            <a:lvl1pPr>
              <a:defRPr/>
            </a:lvl1pPr>
          </a:lstStyle>
          <a:p>
            <a:pPr>
              <a:defRPr/>
            </a:pPr>
            <a:r>
              <a:rPr lang="el-GR"/>
              <a:t>ΑΝΝΑ ΠΑΣΧΑΛΙΔΟΥ</a:t>
            </a:r>
          </a:p>
        </p:txBody>
      </p:sp>
      <p:sp>
        <p:nvSpPr>
          <p:cNvPr id="4" name="17 - Θέση αριθμού διαφάνειας"/>
          <p:cNvSpPr>
            <a:spLocks noGrp="1"/>
          </p:cNvSpPr>
          <p:nvPr>
            <p:ph type="sldNum" sz="quarter" idx="12"/>
          </p:nvPr>
        </p:nvSpPr>
        <p:spPr/>
        <p:txBody>
          <a:bodyPr/>
          <a:lstStyle>
            <a:lvl1pPr>
              <a:defRPr/>
            </a:lvl1pPr>
          </a:lstStyle>
          <a:p>
            <a:pPr>
              <a:defRPr/>
            </a:pPr>
            <a:fld id="{0AE7AB56-044D-428D-8020-78B2DEED9101}" type="slidenum">
              <a:rPr lang="el-GR"/>
              <a:pPr>
                <a:defRPr/>
              </a:pPr>
              <a:t>‹#›</a:t>
            </a:fld>
            <a:endParaRPr lang="el-GR"/>
          </a:p>
        </p:txBody>
      </p:sp>
    </p:spTree>
    <p:extLst>
      <p:ext uri="{BB962C8B-B14F-4D97-AF65-F5344CB8AC3E}">
        <p14:creationId xmlns:p14="http://schemas.microsoft.com/office/powerpoint/2010/main" val="34395914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3">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l-GR"/>
              <a:t>Kλικ για επεξεργασία του τίτλου</a:t>
            </a:r>
            <a:endParaRPr lang="en-US"/>
          </a:p>
        </p:txBody>
      </p:sp>
      <p:sp>
        <p:nvSpPr>
          <p:cNvPr id="3" name="2 - Θέση κειμένου"/>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l-GR"/>
              <a:t>Kλικ για επεξεργασία των στυλ του υποδείγματος</a:t>
            </a:r>
          </a:p>
        </p:txBody>
      </p:sp>
      <p:sp>
        <p:nvSpPr>
          <p:cNvPr id="4" name="3 - Θέση περιεχομένου"/>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5" name="4 - Θέση ημερομηνίας"/>
          <p:cNvSpPr>
            <a:spLocks noGrp="1"/>
          </p:cNvSpPr>
          <p:nvPr>
            <p:ph type="dt" sz="half" idx="10"/>
          </p:nvPr>
        </p:nvSpPr>
        <p:spPr/>
        <p:txBody>
          <a:bodyPr/>
          <a:lstStyle>
            <a:lvl1pPr>
              <a:defRPr/>
            </a:lvl1pPr>
            <a:extLst/>
          </a:lstStyle>
          <a:p>
            <a:pPr>
              <a:defRPr/>
            </a:pPr>
            <a:r>
              <a:rPr lang="el-GR"/>
              <a:t>ΤΕΧΝΟΛΟΓΙΑ </a:t>
            </a:r>
          </a:p>
        </p:txBody>
      </p:sp>
      <p:sp>
        <p:nvSpPr>
          <p:cNvPr id="6" name="5 - Θέση υποσέλιδου"/>
          <p:cNvSpPr>
            <a:spLocks noGrp="1"/>
          </p:cNvSpPr>
          <p:nvPr>
            <p:ph type="ftr" sz="quarter" idx="11"/>
          </p:nvPr>
        </p:nvSpPr>
        <p:spPr/>
        <p:txBody>
          <a:bodyPr/>
          <a:lstStyle>
            <a:lvl1pPr>
              <a:defRPr/>
            </a:lvl1pPr>
            <a:extLst/>
          </a:lstStyle>
          <a:p>
            <a:pPr>
              <a:defRPr/>
            </a:pPr>
            <a:r>
              <a:rPr lang="el-GR"/>
              <a:t>ΑΝΝΑ ΠΑΣΧΑΛΙΔΟΥ</a:t>
            </a:r>
          </a:p>
        </p:txBody>
      </p:sp>
      <p:sp>
        <p:nvSpPr>
          <p:cNvPr id="7" name="6 - Θέση αριθμού διαφάνειας"/>
          <p:cNvSpPr>
            <a:spLocks noGrp="1"/>
          </p:cNvSpPr>
          <p:nvPr>
            <p:ph type="sldNum" sz="quarter" idx="12"/>
          </p:nvPr>
        </p:nvSpPr>
        <p:spPr/>
        <p:txBody>
          <a:bodyPr/>
          <a:lstStyle>
            <a:lvl1pPr>
              <a:defRPr/>
            </a:lvl1pPr>
            <a:extLst/>
          </a:lstStyle>
          <a:p>
            <a:pPr>
              <a:defRPr/>
            </a:pPr>
            <a:fld id="{4498AEC6-2EC7-47C2-AB41-A29CCB91A528}" type="slidenum">
              <a:rPr lang="el-GR"/>
              <a:pPr>
                <a:defRPr/>
              </a:pPr>
              <a:t>‹#›</a:t>
            </a:fld>
            <a:endParaRPr lang="el-GR"/>
          </a:p>
        </p:txBody>
      </p:sp>
    </p:spTree>
    <p:extLst>
      <p:ext uri="{BB962C8B-B14F-4D97-AF65-F5344CB8AC3E}">
        <p14:creationId xmlns:p14="http://schemas.microsoft.com/office/powerpoint/2010/main" val="1025515603"/>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2">
        <a:schemeClr val="bg1"/>
      </p:bgRef>
    </p:bg>
    <p:spTree>
      <p:nvGrpSpPr>
        <p:cNvPr id="1" name=""/>
        <p:cNvGrpSpPr/>
        <p:nvPr/>
      </p:nvGrpSpPr>
      <p:grpSpPr>
        <a:xfrm>
          <a:off x="0" y="0"/>
          <a:ext cx="0" cy="0"/>
          <a:chOff x="0" y="0"/>
          <a:chExt cx="0" cy="0"/>
        </a:xfrm>
      </p:grpSpPr>
      <p:sp>
        <p:nvSpPr>
          <p:cNvPr id="5" name="10 - Ελεύθερη σχεδίαση"/>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a:defRPr/>
            </a:pPr>
            <a:endParaRPr lang="en-US"/>
          </a:p>
        </p:txBody>
      </p:sp>
      <p:sp>
        <p:nvSpPr>
          <p:cNvPr id="6" name="15 - Ελεύθερη σχεδίαση"/>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p>
            <a:pPr>
              <a:defRPr/>
            </a:pPr>
            <a:endParaRPr lang="en-US"/>
          </a:p>
        </p:txBody>
      </p:sp>
      <p:sp>
        <p:nvSpPr>
          <p:cNvPr id="7" name="16 - Ορθογώνιο τρίγωνο"/>
          <p:cNvSpPr>
            <a:spLocks/>
          </p:cNvSpPr>
          <p:nvPr/>
        </p:nvSpPr>
        <p:spPr bwMode="auto">
          <a:xfrm>
            <a:off x="-6042" y="5791253"/>
            <a:ext cx="3402314" cy="1080868"/>
          </a:xfrm>
          <a:prstGeom prst="rtTriangle">
            <a:avLst/>
          </a:prstGeom>
          <a:blipFill>
            <a:blip r:embed="rId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cxnSp>
        <p:nvCxnSpPr>
          <p:cNvPr id="8" name="18 - Ευθεία γραμμή σύνδεσης"/>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19 - Διάσημα"/>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defRPr/>
            </a:pPr>
            <a:endParaRPr lang="en-US"/>
          </a:p>
        </p:txBody>
      </p:sp>
      <p:sp>
        <p:nvSpPr>
          <p:cNvPr id="10" name="20 - Διάσημα"/>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defRPr/>
            </a:pPr>
            <a:endParaRPr lang="en-US"/>
          </a:p>
        </p:txBody>
      </p:sp>
      <p:sp>
        <p:nvSpPr>
          <p:cNvPr id="4" name="3 - Θέση κειμένου"/>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l-GR"/>
              <a:t>Kλικ για επεξεργασία των στυλ του υποδείγματος</a:t>
            </a:r>
          </a:p>
        </p:txBody>
      </p:sp>
      <p:sp>
        <p:nvSpPr>
          <p:cNvPr id="3" name="2 - Θέση εικόνας"/>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l-GR" noProof="0"/>
              <a:t>Κάντε κλικ στο εικονίδιο για να προσθέσετε μια εικόνα</a:t>
            </a:r>
            <a:endParaRPr lang="en-US" noProof="0" dirty="0"/>
          </a:p>
        </p:txBody>
      </p:sp>
      <p:sp>
        <p:nvSpPr>
          <p:cNvPr id="2" name="1 - Τίτλος"/>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l-GR"/>
              <a:t>Kλικ για επεξεργασία του τίτλου</a:t>
            </a:r>
            <a:endParaRPr lang="en-US"/>
          </a:p>
        </p:txBody>
      </p:sp>
      <p:sp>
        <p:nvSpPr>
          <p:cNvPr id="11" name="4 - Θέση ημερομηνίας"/>
          <p:cNvSpPr>
            <a:spLocks noGrp="1"/>
          </p:cNvSpPr>
          <p:nvPr>
            <p:ph type="dt" sz="half" idx="10"/>
          </p:nvPr>
        </p:nvSpPr>
        <p:spPr/>
        <p:txBody>
          <a:bodyPr/>
          <a:lstStyle>
            <a:lvl1pPr>
              <a:defRPr smtClean="0">
                <a:solidFill>
                  <a:schemeClr val="tx1"/>
                </a:solidFill>
              </a:defRPr>
            </a:lvl1pPr>
            <a:extLst/>
          </a:lstStyle>
          <a:p>
            <a:pPr>
              <a:defRPr/>
            </a:pPr>
            <a:r>
              <a:rPr lang="el-GR"/>
              <a:t>ΤΕΧΝΟΛΟΓΙΑ </a:t>
            </a:r>
          </a:p>
        </p:txBody>
      </p:sp>
      <p:sp>
        <p:nvSpPr>
          <p:cNvPr id="12" name="5 - Θέση υποσέλιδου"/>
          <p:cNvSpPr>
            <a:spLocks noGrp="1"/>
          </p:cNvSpPr>
          <p:nvPr>
            <p:ph type="ftr" sz="quarter" idx="11"/>
          </p:nvPr>
        </p:nvSpPr>
        <p:spPr/>
        <p:txBody>
          <a:bodyPr/>
          <a:lstStyle>
            <a:lvl1pPr>
              <a:defRPr smtClean="0">
                <a:solidFill>
                  <a:schemeClr val="tx1"/>
                </a:solidFill>
              </a:defRPr>
            </a:lvl1pPr>
            <a:extLst/>
          </a:lstStyle>
          <a:p>
            <a:pPr>
              <a:defRPr/>
            </a:pPr>
            <a:r>
              <a:rPr lang="el-GR"/>
              <a:t>ΑΝΝΑ ΠΑΣΧΑΛΙΔΟΥ</a:t>
            </a:r>
          </a:p>
        </p:txBody>
      </p:sp>
      <p:sp>
        <p:nvSpPr>
          <p:cNvPr id="13" name="6 - Θέση αριθμού διαφάνειας"/>
          <p:cNvSpPr>
            <a:spLocks noGrp="1"/>
          </p:cNvSpPr>
          <p:nvPr>
            <p:ph type="sldNum" sz="quarter" idx="12"/>
          </p:nvPr>
        </p:nvSpPr>
        <p:spPr/>
        <p:txBody>
          <a:bodyPr/>
          <a:lstStyle>
            <a:lvl1pPr>
              <a:defRPr smtClean="0">
                <a:solidFill>
                  <a:schemeClr val="tx1"/>
                </a:solidFill>
              </a:defRPr>
            </a:lvl1pPr>
            <a:extLst/>
          </a:lstStyle>
          <a:p>
            <a:pPr>
              <a:defRPr/>
            </a:pPr>
            <a:fld id="{13CBB2AB-5144-4527-ADEF-AE67FC437A51}" type="slidenum">
              <a:rPr lang="el-GR"/>
              <a:pPr>
                <a:defRPr/>
              </a:pPr>
              <a:t>‹#›</a:t>
            </a:fld>
            <a:endParaRPr lang="el-GR"/>
          </a:p>
        </p:txBody>
      </p:sp>
    </p:spTree>
    <p:extLst>
      <p:ext uri="{BB962C8B-B14F-4D97-AF65-F5344CB8AC3E}">
        <p14:creationId xmlns:p14="http://schemas.microsoft.com/office/powerpoint/2010/main" val="2300560734"/>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 Ελεύθερη σχεδίαση"/>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a:defRPr/>
            </a:pPr>
            <a:endParaRPr lang="en-US"/>
          </a:p>
        </p:txBody>
      </p:sp>
      <p:sp>
        <p:nvSpPr>
          <p:cNvPr id="12" name="11 - Ελεύθερη σχεδίαση"/>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p>
            <a:pPr>
              <a:defRPr/>
            </a:pPr>
            <a:endParaRPr lang="en-US"/>
          </a:p>
        </p:txBody>
      </p:sp>
      <p:sp>
        <p:nvSpPr>
          <p:cNvPr id="14" name="13 - Ορθογώνιο τρίγωνο"/>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cxnSp>
        <p:nvCxnSpPr>
          <p:cNvPr id="15" name="14 - Ευθεία γραμμή σύνδεσης"/>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 Θέση τίτλου"/>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lang="el-GR"/>
              <a:t>Kλικ για επεξεργασία του τίτλου</a:t>
            </a:r>
            <a:endParaRPr lang="en-US"/>
          </a:p>
        </p:txBody>
      </p:sp>
      <p:sp>
        <p:nvSpPr>
          <p:cNvPr id="1033" name="29 - Θέση κειμένου"/>
          <p:cNvSpPr>
            <a:spLocks noGrp="1"/>
          </p:cNvSpPr>
          <p:nvPr>
            <p:ph type="body" idx="1"/>
          </p:nvPr>
        </p:nvSpPr>
        <p:spPr bwMode="auto">
          <a:xfrm>
            <a:off x="457200" y="1481138"/>
            <a:ext cx="82296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10" name="9 - Θέση ημερομηνίας"/>
          <p:cNvSpPr>
            <a:spLocks noGrp="1"/>
          </p:cNvSpPr>
          <p:nvPr>
            <p:ph type="dt" sz="half" idx="2"/>
          </p:nvPr>
        </p:nvSpPr>
        <p:spPr>
          <a:xfrm>
            <a:off x="6727825" y="6408738"/>
            <a:ext cx="1919288" cy="365125"/>
          </a:xfrm>
          <a:prstGeom prst="rect">
            <a:avLst/>
          </a:prstGeom>
        </p:spPr>
        <p:txBody>
          <a:bodyPr vert="horz" anchor="b"/>
          <a:lstStyle>
            <a:lvl1pPr algn="l" eaLnBrk="1" latinLnBrk="0" hangingPunct="1">
              <a:defRPr kumimoji="0" sz="1000" smtClean="0">
                <a:solidFill>
                  <a:schemeClr val="tx1"/>
                </a:solidFill>
              </a:defRPr>
            </a:lvl1pPr>
            <a:extLst/>
          </a:lstStyle>
          <a:p>
            <a:pPr>
              <a:defRPr/>
            </a:pPr>
            <a:r>
              <a:rPr lang="el-GR"/>
              <a:t>ΤΕΧΝΟΛΟΓΙΑ </a:t>
            </a:r>
          </a:p>
        </p:txBody>
      </p:sp>
      <p:sp>
        <p:nvSpPr>
          <p:cNvPr id="22" name="21 - Θέση υποσέλιδου"/>
          <p:cNvSpPr>
            <a:spLocks noGrp="1"/>
          </p:cNvSpPr>
          <p:nvPr>
            <p:ph type="ftr" sz="quarter" idx="3"/>
          </p:nvPr>
        </p:nvSpPr>
        <p:spPr>
          <a:xfrm>
            <a:off x="4379913" y="6408738"/>
            <a:ext cx="2351087" cy="365125"/>
          </a:xfrm>
          <a:prstGeom prst="rect">
            <a:avLst/>
          </a:prstGeom>
        </p:spPr>
        <p:txBody>
          <a:bodyPr vert="horz" anchor="b"/>
          <a:lstStyle>
            <a:lvl1pPr algn="r" eaLnBrk="1" latinLnBrk="0" hangingPunct="1">
              <a:defRPr kumimoji="0" sz="1000" smtClean="0">
                <a:solidFill>
                  <a:schemeClr val="tx1"/>
                </a:solidFill>
              </a:defRPr>
            </a:lvl1pPr>
            <a:extLst/>
          </a:lstStyle>
          <a:p>
            <a:pPr>
              <a:defRPr/>
            </a:pPr>
            <a:r>
              <a:rPr lang="el-GR"/>
              <a:t>ΑΝΝΑ ΠΑΣΧΑΛΙΔΟΥ</a:t>
            </a:r>
          </a:p>
        </p:txBody>
      </p:sp>
      <p:sp>
        <p:nvSpPr>
          <p:cNvPr id="18" name="17 - Θέση αριθμού διαφάνειας"/>
          <p:cNvSpPr>
            <a:spLocks noGrp="1"/>
          </p:cNvSpPr>
          <p:nvPr>
            <p:ph type="sldNum" sz="quarter" idx="4"/>
          </p:nvPr>
        </p:nvSpPr>
        <p:spPr>
          <a:xfrm>
            <a:off x="8647113" y="6408738"/>
            <a:ext cx="366712" cy="365125"/>
          </a:xfrm>
          <a:prstGeom prst="rect">
            <a:avLst/>
          </a:prstGeom>
        </p:spPr>
        <p:txBody>
          <a:bodyPr vert="horz" anchor="b"/>
          <a:lstStyle>
            <a:lvl1pPr algn="r" eaLnBrk="1" latinLnBrk="0" hangingPunct="1">
              <a:defRPr kumimoji="0" sz="1000" b="0" smtClean="0">
                <a:solidFill>
                  <a:schemeClr val="tx1"/>
                </a:solidFill>
              </a:defRPr>
            </a:lvl1pPr>
            <a:extLst/>
          </a:lstStyle>
          <a:p>
            <a:pPr>
              <a:defRPr/>
            </a:pPr>
            <a:fld id="{3132FBA6-2C06-4A78-B152-8A2DF0A24E86}" type="slidenum">
              <a:rPr lang="el-GR"/>
              <a:pPr>
                <a:defRPr/>
              </a:pPr>
              <a:t>‹#›</a:t>
            </a:fld>
            <a:endParaRPr lang="el-GR"/>
          </a:p>
        </p:txBody>
      </p:sp>
    </p:spTree>
  </p:cSld>
  <p:clrMap bg1="lt1" tx1="dk1" bg2="lt2" tx2="dk2" accent1="accent1" accent2="accent2" accent3="accent3" accent4="accent4" accent5="accent5" accent6="accent6" hlink="hlink" folHlink="folHlink"/>
  <p:sldLayoutIdLst>
    <p:sldLayoutId id="2147483740" r:id="rId1"/>
    <p:sldLayoutId id="2147483736" r:id="rId2"/>
    <p:sldLayoutId id="2147483741" r:id="rId3"/>
    <p:sldLayoutId id="2147483742" r:id="rId4"/>
    <p:sldLayoutId id="2147483743" r:id="rId5"/>
    <p:sldLayoutId id="2147483744" r:id="rId6"/>
    <p:sldLayoutId id="2147483737" r:id="rId7"/>
    <p:sldLayoutId id="2147483745" r:id="rId8"/>
    <p:sldLayoutId id="2147483746" r:id="rId9"/>
    <p:sldLayoutId id="2147483738" r:id="rId10"/>
    <p:sldLayoutId id="2147483739" r:id="rId11"/>
  </p:sldLayoutIdLst>
  <p:hf hdr="0"/>
  <p:txStyles>
    <p:titleStyle>
      <a:lvl1pPr algn="l" rtl="0" fontAlgn="base">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fontAlgn="base">
        <a:spcBef>
          <a:spcPct val="0"/>
        </a:spcBef>
        <a:spcAft>
          <a:spcPct val="0"/>
        </a:spcAft>
        <a:defRPr sz="4100" b="1">
          <a:solidFill>
            <a:schemeClr val="tx2"/>
          </a:solidFill>
          <a:latin typeface="Lucida Sans Unicode" pitchFamily="34" charset="0"/>
        </a:defRPr>
      </a:lvl2pPr>
      <a:lvl3pPr algn="l" rtl="0" fontAlgn="base">
        <a:spcBef>
          <a:spcPct val="0"/>
        </a:spcBef>
        <a:spcAft>
          <a:spcPct val="0"/>
        </a:spcAft>
        <a:defRPr sz="4100" b="1">
          <a:solidFill>
            <a:schemeClr val="tx2"/>
          </a:solidFill>
          <a:latin typeface="Lucida Sans Unicode" pitchFamily="34" charset="0"/>
        </a:defRPr>
      </a:lvl3pPr>
      <a:lvl4pPr algn="l" rtl="0" fontAlgn="base">
        <a:spcBef>
          <a:spcPct val="0"/>
        </a:spcBef>
        <a:spcAft>
          <a:spcPct val="0"/>
        </a:spcAft>
        <a:defRPr sz="4100" b="1">
          <a:solidFill>
            <a:schemeClr val="tx2"/>
          </a:solidFill>
          <a:latin typeface="Lucida Sans Unicode" pitchFamily="34" charset="0"/>
        </a:defRPr>
      </a:lvl4pPr>
      <a:lvl5pPr algn="l" rtl="0" fontAlgn="base">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fontAlgn="base">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fontAlgn="base">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fontAlgn="base">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fontAlgn="base">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fontAlgn="base">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917;&#929;&#917;&#933;&#925;&#913;/&#935;%20&#929;%20&#927;%20&#925;%20&#927;%20&#916;%20&#921;%20&#913;%20&#915;%20&#929;%20&#913;%20&#924;%20&#924;%20&#913;%20%20%20%20&#917;%20&#929;%20&#915;%20&#913;%20&#931;%20&#921;%20&#937;%20&#925;.doc"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917;&#929;&#917;&#933;&#925;&#913;/&#928;%20&#921;%20&#925;%20&#913;%20&#922;%20&#913;%20&#931;%20%20%20%20&#928;%20&#913;%20&#929;%20&#913;%20&#932;%20&#919;%20&#929;%20&#919;%20&#931;%20&#917;%20&#937;%20&#925;.doc"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928;&#913;&#929;&#913;&#916;&#917;&#921;&#915;&#924;&#913;&#932;&#913;/1-&#917;&#958;&#974;&#966;&#965;&#955;&#955;&#959;.doc"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928;&#913;&#929;&#913;&#916;&#917;&#921;&#915;&#924;&#913;&#932;&#913;/&#928;&#949;&#961;&#953;&#949;&#967;&#972;&#956;&#949;&#957;&#945;.doc"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fontAlgn="auto">
              <a:spcAft>
                <a:spcPts val="0"/>
              </a:spcAft>
              <a:defRPr/>
            </a:pPr>
            <a:r>
              <a:rPr lang="el-GR" b="0" u="sng" dirty="0"/>
              <a:t>ΑΤΟΜΙΚΗ ΕΡΕΥΝΗΤΙΚΗ ΕΡΓΑΣΙΑ</a:t>
            </a:r>
            <a:r>
              <a:rPr lang="el-GR" dirty="0"/>
              <a:t> </a:t>
            </a:r>
          </a:p>
        </p:txBody>
      </p:sp>
      <p:sp>
        <p:nvSpPr>
          <p:cNvPr id="9219" name="Rectangle 3"/>
          <p:cNvSpPr>
            <a:spLocks noGrp="1" noChangeArrowheads="1"/>
          </p:cNvSpPr>
          <p:nvPr>
            <p:ph type="subTitle" idx="1"/>
          </p:nvPr>
        </p:nvSpPr>
        <p:spPr>
          <a:xfrm>
            <a:off x="685800" y="3611563"/>
            <a:ext cx="7772400" cy="1200150"/>
          </a:xfrm>
        </p:spPr>
        <p:txBody>
          <a:bodyPr/>
          <a:lstStyle/>
          <a:p>
            <a:pPr marR="0"/>
            <a:r>
              <a:rPr lang="el-GR"/>
              <a:t>Β’ΤΕΤΡΑΜΗΝΟΥ</a:t>
            </a:r>
          </a:p>
        </p:txBody>
      </p:sp>
      <p:sp>
        <p:nvSpPr>
          <p:cNvPr id="9220" name="Rectangle 23"/>
          <p:cNvSpPr>
            <a:spLocks noGrp="1" noChangeArrowheads="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cs typeface="Arial" charset="0"/>
              </a:defRPr>
            </a:lvl1pPr>
            <a:lvl2pPr marL="742950" indent="-285750" eaLnBrk="0" hangingPunct="0">
              <a:defRPr>
                <a:solidFill>
                  <a:schemeClr val="tx1"/>
                </a:solidFill>
                <a:latin typeface="Comic Sans MS" pitchFamily="66" charset="0"/>
                <a:cs typeface="Arial" charset="0"/>
              </a:defRPr>
            </a:lvl2pPr>
            <a:lvl3pPr marL="1143000" indent="-228600" eaLnBrk="0" hangingPunct="0">
              <a:defRPr>
                <a:solidFill>
                  <a:schemeClr val="tx1"/>
                </a:solidFill>
                <a:latin typeface="Comic Sans MS" pitchFamily="66" charset="0"/>
                <a:cs typeface="Arial" charset="0"/>
              </a:defRPr>
            </a:lvl3pPr>
            <a:lvl4pPr marL="1600200" indent="-228600" eaLnBrk="0" hangingPunct="0">
              <a:defRPr>
                <a:solidFill>
                  <a:schemeClr val="tx1"/>
                </a:solidFill>
                <a:latin typeface="Comic Sans MS" pitchFamily="66" charset="0"/>
                <a:cs typeface="Arial" charset="0"/>
              </a:defRPr>
            </a:lvl4pPr>
            <a:lvl5pPr marL="2057400" indent="-228600" eaLnBrk="0" hangingPunct="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pPr eaLnBrk="1" hangingPunct="1"/>
            <a:r>
              <a:rPr lang="el-GR">
                <a:solidFill>
                  <a:srgbClr val="FFFFFF"/>
                </a:solidFill>
              </a:rPr>
              <a:t>ΤΕΧΝΟΛΟΓΙΑ </a:t>
            </a:r>
          </a:p>
        </p:txBody>
      </p:sp>
      <p:sp>
        <p:nvSpPr>
          <p:cNvPr id="6" name="Rectangle 24"/>
          <p:cNvSpPr>
            <a:spLocks noGrp="1" noChangeArrowheads="1"/>
          </p:cNvSpPr>
          <p:nvPr>
            <p:ph type="ftr" sz="quarter" idx="11"/>
          </p:nvPr>
        </p:nvSpPr>
        <p:spPr/>
        <p:txBody>
          <a:bodyPr/>
          <a:lstStyle/>
          <a:p>
            <a:pPr>
              <a:defRPr/>
            </a:pPr>
            <a:endParaRPr lang="el-GR" dirty="0"/>
          </a:p>
        </p:txBody>
      </p:sp>
      <p:sp>
        <p:nvSpPr>
          <p:cNvPr id="9222" name="Rectangle 25"/>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cs typeface="Arial" charset="0"/>
              </a:defRPr>
            </a:lvl1pPr>
            <a:lvl2pPr marL="742950" indent="-285750" eaLnBrk="0" hangingPunct="0">
              <a:defRPr>
                <a:solidFill>
                  <a:schemeClr val="tx1"/>
                </a:solidFill>
                <a:latin typeface="Comic Sans MS" pitchFamily="66" charset="0"/>
                <a:cs typeface="Arial" charset="0"/>
              </a:defRPr>
            </a:lvl2pPr>
            <a:lvl3pPr marL="1143000" indent="-228600" eaLnBrk="0" hangingPunct="0">
              <a:defRPr>
                <a:solidFill>
                  <a:schemeClr val="tx1"/>
                </a:solidFill>
                <a:latin typeface="Comic Sans MS" pitchFamily="66" charset="0"/>
                <a:cs typeface="Arial" charset="0"/>
              </a:defRPr>
            </a:lvl3pPr>
            <a:lvl4pPr marL="1600200" indent="-228600" eaLnBrk="0" hangingPunct="0">
              <a:defRPr>
                <a:solidFill>
                  <a:schemeClr val="tx1"/>
                </a:solidFill>
                <a:latin typeface="Comic Sans MS" pitchFamily="66" charset="0"/>
                <a:cs typeface="Arial" charset="0"/>
              </a:defRPr>
            </a:lvl4pPr>
            <a:lvl5pPr marL="2057400" indent="-228600" eaLnBrk="0" hangingPunct="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pPr eaLnBrk="1" hangingPunct="1"/>
            <a:fld id="{35BE09E5-D32D-4862-813E-96BE5CA2E63E}" type="slidenum">
              <a:rPr lang="el-GR">
                <a:solidFill>
                  <a:srgbClr val="FFFFFF"/>
                </a:solidFill>
              </a:rPr>
              <a:pPr eaLnBrk="1" hangingPunct="1"/>
              <a:t>1</a:t>
            </a:fld>
            <a:endParaRPr lang="el-GR">
              <a:solidFill>
                <a:srgbClr val="FFFFFF"/>
              </a:solidFill>
            </a:endParaRPr>
          </a:p>
        </p:txBody>
      </p:sp>
      <p:sp>
        <p:nvSpPr>
          <p:cNvPr id="2052" name="WordArt 4"/>
          <p:cNvSpPr>
            <a:spLocks noChangeArrowheads="1" noChangeShapeType="1" noTextEdit="1"/>
          </p:cNvSpPr>
          <p:nvPr/>
        </p:nvSpPr>
        <p:spPr bwMode="auto">
          <a:xfrm>
            <a:off x="900113" y="476250"/>
            <a:ext cx="7129462" cy="787400"/>
          </a:xfrm>
          <a:prstGeom prst="rect">
            <a:avLst/>
          </a:prstGeom>
        </p:spPr>
        <p:txBody>
          <a:bodyPr wrap="none" fromWordArt="1">
            <a:prstTxWarp prst="textPlain">
              <a:avLst>
                <a:gd name="adj" fmla="val 50000"/>
              </a:avLst>
            </a:prstTxWarp>
          </a:bodyPr>
          <a:lstStyle/>
          <a:p>
            <a:pPr algn="ctr"/>
            <a:r>
              <a:rPr lang="el-GR" sz="3600" kern="10">
                <a:ln w="34925">
                  <a:solidFill>
                    <a:srgbClr val="FFCC00"/>
                  </a:solidFill>
                  <a:round/>
                  <a:headEnd/>
                  <a:tailEnd/>
                </a:ln>
                <a:gradFill rotWithShape="1">
                  <a:gsLst>
                    <a:gs pos="0">
                      <a:schemeClr val="accent2"/>
                    </a:gs>
                    <a:gs pos="100000">
                      <a:schemeClr val="hlink"/>
                    </a:gs>
                  </a:gsLst>
                  <a:lin ang="5400000" scaled="1"/>
                </a:gradFill>
                <a:effectLst>
                  <a:outerShdw dist="92457" dir="4443276" algn="ctr" rotWithShape="0">
                    <a:srgbClr val="C0C0C0">
                      <a:alpha val="79999"/>
                    </a:srgbClr>
                  </a:outerShdw>
                </a:effectLst>
                <a:latin typeface="Comic Sans MS"/>
              </a:rPr>
              <a:t>ΤΕΧΝΟΛΟΓΙΑ</a:t>
            </a:r>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052"/>
                                        </p:tgtEl>
                                        <p:attrNameLst>
                                          <p:attrName>style.visibility</p:attrName>
                                        </p:attrNameLst>
                                      </p:cBhvr>
                                      <p:to>
                                        <p:strVal val="visible"/>
                                      </p:to>
                                    </p:set>
                                    <p:animEffect transition="in" filter="wheel(4)">
                                      <p:cBhvr>
                                        <p:cTn id="7" dur="500"/>
                                        <p:tgtEl>
                                          <p:spTgt spid="20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2"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idx="1"/>
          </p:nvPr>
        </p:nvSpPr>
        <p:spPr/>
        <p:txBody>
          <a:bodyPr/>
          <a:lstStyle/>
          <a:p>
            <a:pPr marL="609600" indent="-609600">
              <a:lnSpc>
                <a:spcPct val="80000"/>
              </a:lnSpc>
            </a:pPr>
            <a:r>
              <a:rPr lang="el-GR" b="1">
                <a:solidFill>
                  <a:schemeClr val="folHlink"/>
                </a:solidFill>
              </a:rPr>
              <a:t>6.ΕΙΣΑΓΩΓΗ</a:t>
            </a:r>
            <a:br>
              <a:rPr lang="el-GR" sz="2400">
                <a:solidFill>
                  <a:schemeClr val="folHlink"/>
                </a:solidFill>
              </a:rPr>
            </a:br>
            <a:endParaRPr lang="el-GR" sz="2800" u="sng">
              <a:solidFill>
                <a:schemeClr val="hlink"/>
              </a:solidFill>
            </a:endParaRPr>
          </a:p>
          <a:p>
            <a:pPr marL="609600" indent="-609600">
              <a:lnSpc>
                <a:spcPct val="80000"/>
              </a:lnSpc>
            </a:pPr>
            <a:r>
              <a:rPr lang="en-US" sz="2800" u="sng">
                <a:solidFill>
                  <a:schemeClr val="hlink"/>
                </a:solidFill>
              </a:rPr>
              <a:t>6.</a:t>
            </a:r>
            <a:r>
              <a:rPr lang="el-GR" sz="2800" u="sng">
                <a:solidFill>
                  <a:schemeClr val="hlink"/>
                </a:solidFill>
              </a:rPr>
              <a:t>4. Σκοπός της έρευνας</a:t>
            </a:r>
            <a:br>
              <a:rPr lang="el-GR" sz="2000" u="sng"/>
            </a:br>
            <a:r>
              <a:rPr lang="el-GR" sz="2000" b="1"/>
              <a:t>Στο σημείο αυτό, αναφέρεται που στοχεύει η έρευνα, τι προσφέρει, σε ποιους μπορεί να είναι χρήσιμη(κοινωνικές ανάγκες). </a:t>
            </a:r>
            <a:br>
              <a:rPr lang="el-GR" sz="2000" b="1"/>
            </a:br>
            <a:r>
              <a:rPr lang="el-GR" sz="2000" b="1"/>
              <a:t>Θα περιλαμβάνει μια εξήγηση για το πώς σας ήρθε η ιδέα να υλοποιήσετε τη συγκεκριμένη έρευνα και για ποιους λόγους από τη πλευρά σας, δηλαδή από την πλευρά του ερευνητή θελήσατε να πραγματοποιήσετε τη συγκεκριμένη έρευνα. Τι είδος έρευνας θα υλοποιήσετε. (Θα ήταν προτιμητέο να κάνετε πειραματική έρευνα)τι ελπίζετε να πετύχετε τώρα που ξεκινάτε : ποιους στόχους θέλετε να ικανοποιήσετε και σε ποια συγκεκριμένα ερωτήματα θέλετε να δώσετε απάντηση με τη συγκεκριμένη έρευνα</a:t>
            </a:r>
            <a:r>
              <a:rPr lang="el-GR" sz="2000"/>
              <a:t> </a:t>
            </a:r>
          </a:p>
        </p:txBody>
      </p:sp>
      <p:sp>
        <p:nvSpPr>
          <p:cNvPr id="18435" name="3 - Θέση ημερομηνίας"/>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cs typeface="Arial" charset="0"/>
              </a:defRPr>
            </a:lvl1pPr>
            <a:lvl2pPr marL="742950" indent="-285750" eaLnBrk="0" hangingPunct="0">
              <a:defRPr>
                <a:solidFill>
                  <a:schemeClr val="tx1"/>
                </a:solidFill>
                <a:latin typeface="Comic Sans MS" pitchFamily="66" charset="0"/>
                <a:cs typeface="Arial" charset="0"/>
              </a:defRPr>
            </a:lvl2pPr>
            <a:lvl3pPr marL="1143000" indent="-228600" eaLnBrk="0" hangingPunct="0">
              <a:defRPr>
                <a:solidFill>
                  <a:schemeClr val="tx1"/>
                </a:solidFill>
                <a:latin typeface="Comic Sans MS" pitchFamily="66" charset="0"/>
                <a:cs typeface="Arial" charset="0"/>
              </a:defRPr>
            </a:lvl3pPr>
            <a:lvl4pPr marL="1600200" indent="-228600" eaLnBrk="0" hangingPunct="0">
              <a:defRPr>
                <a:solidFill>
                  <a:schemeClr val="tx1"/>
                </a:solidFill>
                <a:latin typeface="Comic Sans MS" pitchFamily="66" charset="0"/>
                <a:cs typeface="Arial" charset="0"/>
              </a:defRPr>
            </a:lvl4pPr>
            <a:lvl5pPr marL="2057400" indent="-228600" eaLnBrk="0" hangingPunct="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pPr eaLnBrk="1" hangingPunct="1"/>
            <a:r>
              <a:rPr lang="el-GR"/>
              <a:t>ΤΕΧΝΟΛΟΓΙΑ </a:t>
            </a:r>
          </a:p>
        </p:txBody>
      </p:sp>
      <p:sp>
        <p:nvSpPr>
          <p:cNvPr id="18436" name="4 - Θέση υποσέλιδου"/>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cs typeface="Arial" charset="0"/>
              </a:defRPr>
            </a:lvl1pPr>
            <a:lvl2pPr marL="742950" indent="-285750" eaLnBrk="0" hangingPunct="0">
              <a:defRPr>
                <a:solidFill>
                  <a:schemeClr val="tx1"/>
                </a:solidFill>
                <a:latin typeface="Comic Sans MS" pitchFamily="66" charset="0"/>
                <a:cs typeface="Arial" charset="0"/>
              </a:defRPr>
            </a:lvl2pPr>
            <a:lvl3pPr marL="1143000" indent="-228600" eaLnBrk="0" hangingPunct="0">
              <a:defRPr>
                <a:solidFill>
                  <a:schemeClr val="tx1"/>
                </a:solidFill>
                <a:latin typeface="Comic Sans MS" pitchFamily="66" charset="0"/>
                <a:cs typeface="Arial" charset="0"/>
              </a:defRPr>
            </a:lvl3pPr>
            <a:lvl4pPr marL="1600200" indent="-228600" eaLnBrk="0" hangingPunct="0">
              <a:defRPr>
                <a:solidFill>
                  <a:schemeClr val="tx1"/>
                </a:solidFill>
                <a:latin typeface="Comic Sans MS" pitchFamily="66" charset="0"/>
                <a:cs typeface="Arial" charset="0"/>
              </a:defRPr>
            </a:lvl4pPr>
            <a:lvl5pPr marL="2057400" indent="-228600" eaLnBrk="0" hangingPunct="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pPr eaLnBrk="1" hangingPunct="1"/>
            <a:endParaRPr lang="el-GR"/>
          </a:p>
        </p:txBody>
      </p:sp>
      <p:sp>
        <p:nvSpPr>
          <p:cNvPr id="18437" name="5 - Θέση αριθμού διαφάνειας"/>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cs typeface="Arial" charset="0"/>
              </a:defRPr>
            </a:lvl1pPr>
            <a:lvl2pPr marL="742950" indent="-285750" eaLnBrk="0" hangingPunct="0">
              <a:defRPr>
                <a:solidFill>
                  <a:schemeClr val="tx1"/>
                </a:solidFill>
                <a:latin typeface="Comic Sans MS" pitchFamily="66" charset="0"/>
                <a:cs typeface="Arial" charset="0"/>
              </a:defRPr>
            </a:lvl2pPr>
            <a:lvl3pPr marL="1143000" indent="-228600" eaLnBrk="0" hangingPunct="0">
              <a:defRPr>
                <a:solidFill>
                  <a:schemeClr val="tx1"/>
                </a:solidFill>
                <a:latin typeface="Comic Sans MS" pitchFamily="66" charset="0"/>
                <a:cs typeface="Arial" charset="0"/>
              </a:defRPr>
            </a:lvl3pPr>
            <a:lvl4pPr marL="1600200" indent="-228600" eaLnBrk="0" hangingPunct="0">
              <a:defRPr>
                <a:solidFill>
                  <a:schemeClr val="tx1"/>
                </a:solidFill>
                <a:latin typeface="Comic Sans MS" pitchFamily="66" charset="0"/>
                <a:cs typeface="Arial" charset="0"/>
              </a:defRPr>
            </a:lvl4pPr>
            <a:lvl5pPr marL="2057400" indent="-228600" eaLnBrk="0" hangingPunct="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pPr eaLnBrk="1" hangingPunct="1"/>
            <a:fld id="{728CA973-4C88-462A-96DC-9AC6B89F65D5}" type="slidenum">
              <a:rPr lang="el-GR"/>
              <a:pPr eaLnBrk="1" hangingPunct="1"/>
              <a:t>10</a:t>
            </a:fld>
            <a:endParaRPr lang="el-GR"/>
          </a:p>
        </p:txBody>
      </p:sp>
      <p:sp>
        <p:nvSpPr>
          <p:cNvPr id="27650" name="Rectangle 2"/>
          <p:cNvSpPr>
            <a:spLocks noGrp="1" noChangeArrowheads="1"/>
          </p:cNvSpPr>
          <p:nvPr>
            <p:ph type="title"/>
          </p:nvPr>
        </p:nvSpPr>
        <p:spPr/>
        <p:txBody>
          <a:bodyPr/>
          <a:lstStyle/>
          <a:p>
            <a:pPr fontAlgn="auto">
              <a:spcAft>
                <a:spcPts val="0"/>
              </a:spcAft>
              <a:defRPr/>
            </a:pPr>
            <a:r>
              <a:rPr lang="el-GR"/>
              <a:t>ΕΝΟΤΗΤΕΣ Β΄ΕΡΓΑΣΙΑΣ</a:t>
            </a:r>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2" presetClass="entr" presetSubtype="0" fill="hold" nodeType="withEffect">
                                  <p:stCondLst>
                                    <p:cond delay="0"/>
                                  </p:stCondLst>
                                  <p:childTnLst>
                                    <p:set>
                                      <p:cBhvr>
                                        <p:cTn id="6" dur="1" fill="hold">
                                          <p:stCondLst>
                                            <p:cond delay="0"/>
                                          </p:stCondLst>
                                        </p:cTn>
                                        <p:tgtEl>
                                          <p:spTgt spid="27650"/>
                                        </p:tgtEl>
                                        <p:attrNameLst>
                                          <p:attrName>style.visibility</p:attrName>
                                        </p:attrNameLst>
                                      </p:cBhvr>
                                      <p:to>
                                        <p:strVal val="visible"/>
                                      </p:to>
                                    </p:set>
                                    <p:animScale>
                                      <p:cBhvr>
                                        <p:cTn id="7" dur="1000" decel="50000" fill="hold">
                                          <p:stCondLst>
                                            <p:cond delay="0"/>
                                          </p:stCondLst>
                                        </p:cTn>
                                        <p:tgtEl>
                                          <p:spTgt spid="27650"/>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27650"/>
                                        </p:tgtEl>
                                        <p:attrNameLst>
                                          <p:attrName>ppt_x</p:attrName>
                                          <p:attrName>ppt_y</p:attrName>
                                        </p:attrNameLst>
                                      </p:cBhvr>
                                    </p:animMotion>
                                    <p:animEffect transition="in" filter="fade">
                                      <p:cBhvr>
                                        <p:cTn id="9" dur="1000"/>
                                        <p:tgtEl>
                                          <p:spTgt spid="276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3"/>
          <p:cNvSpPr>
            <a:spLocks noGrp="1" noChangeArrowheads="1"/>
          </p:cNvSpPr>
          <p:nvPr>
            <p:ph idx="1"/>
          </p:nvPr>
        </p:nvSpPr>
        <p:spPr/>
        <p:txBody>
          <a:bodyPr>
            <a:normAutofit lnSpcReduction="10000"/>
          </a:bodyPr>
          <a:lstStyle/>
          <a:p>
            <a:pPr marL="609600" indent="-609600" fontAlgn="auto">
              <a:spcAft>
                <a:spcPts val="0"/>
              </a:spcAft>
              <a:buFont typeface="Wingdings 3"/>
              <a:buChar char=""/>
              <a:defRPr/>
            </a:pPr>
            <a:r>
              <a:rPr lang="el-GR" b="1">
                <a:solidFill>
                  <a:schemeClr val="folHlink"/>
                </a:solidFill>
              </a:rPr>
              <a:t>6.ΕΙΣΑΓΩΓΗ</a:t>
            </a:r>
            <a:br>
              <a:rPr lang="el-GR">
                <a:solidFill>
                  <a:schemeClr val="folHlink"/>
                </a:solidFill>
              </a:rPr>
            </a:br>
            <a:endParaRPr lang="el-GR" sz="2800" u="sng">
              <a:solidFill>
                <a:schemeClr val="hlink"/>
              </a:solidFill>
            </a:endParaRPr>
          </a:p>
          <a:p>
            <a:pPr marL="609600" indent="-609600" fontAlgn="auto">
              <a:spcAft>
                <a:spcPts val="0"/>
              </a:spcAft>
              <a:buFont typeface="Wingdings 3"/>
              <a:buChar char=""/>
              <a:defRPr/>
            </a:pPr>
            <a:r>
              <a:rPr lang="en-US" sz="2800" u="sng">
                <a:solidFill>
                  <a:schemeClr val="hlink"/>
                </a:solidFill>
              </a:rPr>
              <a:t>6.</a:t>
            </a:r>
            <a:r>
              <a:rPr lang="el-GR" sz="2800" u="sng">
                <a:solidFill>
                  <a:schemeClr val="hlink"/>
                </a:solidFill>
              </a:rPr>
              <a:t>5. Παράγοντες που δεν επηρεάζουν τα αποτελέσματά της</a:t>
            </a:r>
            <a:br>
              <a:rPr lang="el-GR" sz="2800" u="sng">
                <a:solidFill>
                  <a:schemeClr val="hlink"/>
                </a:solidFill>
              </a:rPr>
            </a:br>
            <a:r>
              <a:rPr lang="el-GR" sz="2800" b="1"/>
              <a:t>Παρουσιάζονται όλες οι ελεγχόμενες μεταβλητές και ο τρόπος ελέγχου αυτών.</a:t>
            </a:r>
            <a:r>
              <a:rPr lang="el-GR" sz="2800" i="1"/>
              <a:t> </a:t>
            </a:r>
            <a:br>
              <a:rPr lang="el-GR" sz="2800" i="1"/>
            </a:br>
            <a:r>
              <a:rPr lang="el-GR" sz="2800" b="1"/>
              <a:t>Οι παράγοντες αυτοί θεωρείται ότι δεν επηρεάζουν (ή έχουν αμελητέα επίδραση) τα αποτελέσματα της έρευνας .</a:t>
            </a:r>
          </a:p>
        </p:txBody>
      </p:sp>
      <p:sp>
        <p:nvSpPr>
          <p:cNvPr id="19459" name="3 - Θέση ημερομηνίας"/>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cs typeface="Arial" charset="0"/>
              </a:defRPr>
            </a:lvl1pPr>
            <a:lvl2pPr marL="742950" indent="-285750" eaLnBrk="0" hangingPunct="0">
              <a:defRPr>
                <a:solidFill>
                  <a:schemeClr val="tx1"/>
                </a:solidFill>
                <a:latin typeface="Comic Sans MS" pitchFamily="66" charset="0"/>
                <a:cs typeface="Arial" charset="0"/>
              </a:defRPr>
            </a:lvl2pPr>
            <a:lvl3pPr marL="1143000" indent="-228600" eaLnBrk="0" hangingPunct="0">
              <a:defRPr>
                <a:solidFill>
                  <a:schemeClr val="tx1"/>
                </a:solidFill>
                <a:latin typeface="Comic Sans MS" pitchFamily="66" charset="0"/>
                <a:cs typeface="Arial" charset="0"/>
              </a:defRPr>
            </a:lvl3pPr>
            <a:lvl4pPr marL="1600200" indent="-228600" eaLnBrk="0" hangingPunct="0">
              <a:defRPr>
                <a:solidFill>
                  <a:schemeClr val="tx1"/>
                </a:solidFill>
                <a:latin typeface="Comic Sans MS" pitchFamily="66" charset="0"/>
                <a:cs typeface="Arial" charset="0"/>
              </a:defRPr>
            </a:lvl4pPr>
            <a:lvl5pPr marL="2057400" indent="-228600" eaLnBrk="0" hangingPunct="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pPr eaLnBrk="1" hangingPunct="1"/>
            <a:r>
              <a:rPr lang="el-GR"/>
              <a:t>ΤΕΧΝΟΛΟΓΙΑ </a:t>
            </a:r>
          </a:p>
        </p:txBody>
      </p:sp>
      <p:sp>
        <p:nvSpPr>
          <p:cNvPr id="19460" name="4 - Θέση υποσέλιδου"/>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cs typeface="Arial" charset="0"/>
              </a:defRPr>
            </a:lvl1pPr>
            <a:lvl2pPr marL="742950" indent="-285750" eaLnBrk="0" hangingPunct="0">
              <a:defRPr>
                <a:solidFill>
                  <a:schemeClr val="tx1"/>
                </a:solidFill>
                <a:latin typeface="Comic Sans MS" pitchFamily="66" charset="0"/>
                <a:cs typeface="Arial" charset="0"/>
              </a:defRPr>
            </a:lvl2pPr>
            <a:lvl3pPr marL="1143000" indent="-228600" eaLnBrk="0" hangingPunct="0">
              <a:defRPr>
                <a:solidFill>
                  <a:schemeClr val="tx1"/>
                </a:solidFill>
                <a:latin typeface="Comic Sans MS" pitchFamily="66" charset="0"/>
                <a:cs typeface="Arial" charset="0"/>
              </a:defRPr>
            </a:lvl3pPr>
            <a:lvl4pPr marL="1600200" indent="-228600" eaLnBrk="0" hangingPunct="0">
              <a:defRPr>
                <a:solidFill>
                  <a:schemeClr val="tx1"/>
                </a:solidFill>
                <a:latin typeface="Comic Sans MS" pitchFamily="66" charset="0"/>
                <a:cs typeface="Arial" charset="0"/>
              </a:defRPr>
            </a:lvl4pPr>
            <a:lvl5pPr marL="2057400" indent="-228600" eaLnBrk="0" hangingPunct="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pPr eaLnBrk="1" hangingPunct="1"/>
            <a:endParaRPr lang="el-GR"/>
          </a:p>
        </p:txBody>
      </p:sp>
      <p:sp>
        <p:nvSpPr>
          <p:cNvPr id="19461" name="5 - Θέση αριθμού διαφάνειας"/>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cs typeface="Arial" charset="0"/>
              </a:defRPr>
            </a:lvl1pPr>
            <a:lvl2pPr marL="742950" indent="-285750" eaLnBrk="0" hangingPunct="0">
              <a:defRPr>
                <a:solidFill>
                  <a:schemeClr val="tx1"/>
                </a:solidFill>
                <a:latin typeface="Comic Sans MS" pitchFamily="66" charset="0"/>
                <a:cs typeface="Arial" charset="0"/>
              </a:defRPr>
            </a:lvl2pPr>
            <a:lvl3pPr marL="1143000" indent="-228600" eaLnBrk="0" hangingPunct="0">
              <a:defRPr>
                <a:solidFill>
                  <a:schemeClr val="tx1"/>
                </a:solidFill>
                <a:latin typeface="Comic Sans MS" pitchFamily="66" charset="0"/>
                <a:cs typeface="Arial" charset="0"/>
              </a:defRPr>
            </a:lvl3pPr>
            <a:lvl4pPr marL="1600200" indent="-228600" eaLnBrk="0" hangingPunct="0">
              <a:defRPr>
                <a:solidFill>
                  <a:schemeClr val="tx1"/>
                </a:solidFill>
                <a:latin typeface="Comic Sans MS" pitchFamily="66" charset="0"/>
                <a:cs typeface="Arial" charset="0"/>
              </a:defRPr>
            </a:lvl4pPr>
            <a:lvl5pPr marL="2057400" indent="-228600" eaLnBrk="0" hangingPunct="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pPr eaLnBrk="1" hangingPunct="1"/>
            <a:fld id="{844BD82B-391C-434E-B096-917B233C2D09}" type="slidenum">
              <a:rPr lang="el-GR"/>
              <a:pPr eaLnBrk="1" hangingPunct="1"/>
              <a:t>11</a:t>
            </a:fld>
            <a:endParaRPr lang="el-GR"/>
          </a:p>
        </p:txBody>
      </p:sp>
      <p:sp>
        <p:nvSpPr>
          <p:cNvPr id="28674" name="Rectangle 2"/>
          <p:cNvSpPr>
            <a:spLocks noGrp="1" noChangeArrowheads="1"/>
          </p:cNvSpPr>
          <p:nvPr>
            <p:ph type="title"/>
          </p:nvPr>
        </p:nvSpPr>
        <p:spPr/>
        <p:txBody>
          <a:bodyPr/>
          <a:lstStyle/>
          <a:p>
            <a:pPr fontAlgn="auto">
              <a:spcAft>
                <a:spcPts val="0"/>
              </a:spcAft>
              <a:defRPr/>
            </a:pPr>
            <a:r>
              <a:rPr lang="el-GR"/>
              <a:t>ΕΝΟΤΗΤΕΣ Β΄ΕΡΓΑΣΙΑΣ</a:t>
            </a:r>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5" presetClass="entr" presetSubtype="0" fill="hold" nodeType="withEffect">
                                  <p:stCondLst>
                                    <p:cond delay="0"/>
                                  </p:stCondLst>
                                  <p:childTnLst>
                                    <p:set>
                                      <p:cBhvr>
                                        <p:cTn id="6" dur="1" fill="hold">
                                          <p:stCondLst>
                                            <p:cond delay="0"/>
                                          </p:stCondLst>
                                        </p:cTn>
                                        <p:tgtEl>
                                          <p:spTgt spid="28674"/>
                                        </p:tgtEl>
                                        <p:attrNameLst>
                                          <p:attrName>style.visibility</p:attrName>
                                        </p:attrNameLst>
                                      </p:cBhvr>
                                      <p:to>
                                        <p:strVal val="visible"/>
                                      </p:to>
                                    </p:set>
                                    <p:animEffect transition="in" filter="fade">
                                      <p:cBhvr>
                                        <p:cTn id="7" dur="2000"/>
                                        <p:tgtEl>
                                          <p:spTgt spid="28674"/>
                                        </p:tgtEl>
                                      </p:cBhvr>
                                    </p:animEffect>
                                    <p:anim calcmode="lin" valueType="num">
                                      <p:cBhvr>
                                        <p:cTn id="8" dur="2000" fill="hold"/>
                                        <p:tgtEl>
                                          <p:spTgt spid="28674"/>
                                        </p:tgtEl>
                                        <p:attrNameLst>
                                          <p:attrName>style.rotation</p:attrName>
                                        </p:attrNameLst>
                                      </p:cBhvr>
                                      <p:tavLst>
                                        <p:tav tm="0">
                                          <p:val>
                                            <p:fltVal val="720"/>
                                          </p:val>
                                        </p:tav>
                                        <p:tav tm="100000">
                                          <p:val>
                                            <p:fltVal val="0"/>
                                          </p:val>
                                        </p:tav>
                                      </p:tavLst>
                                    </p:anim>
                                    <p:anim calcmode="lin" valueType="num">
                                      <p:cBhvr>
                                        <p:cTn id="9" dur="2000" fill="hold"/>
                                        <p:tgtEl>
                                          <p:spTgt spid="28674"/>
                                        </p:tgtEl>
                                        <p:attrNameLst>
                                          <p:attrName>ppt_h</p:attrName>
                                        </p:attrNameLst>
                                      </p:cBhvr>
                                      <p:tavLst>
                                        <p:tav tm="0">
                                          <p:val>
                                            <p:fltVal val="0"/>
                                          </p:val>
                                        </p:tav>
                                        <p:tav tm="100000">
                                          <p:val>
                                            <p:strVal val="#ppt_h"/>
                                          </p:val>
                                        </p:tav>
                                      </p:tavLst>
                                    </p:anim>
                                    <p:anim calcmode="lin" valueType="num">
                                      <p:cBhvr>
                                        <p:cTn id="10" dur="2000" fill="hold"/>
                                        <p:tgtEl>
                                          <p:spTgt spid="28674"/>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a:spLocks noGrp="1" noChangeArrowheads="1"/>
          </p:cNvSpPr>
          <p:nvPr>
            <p:ph idx="1"/>
          </p:nvPr>
        </p:nvSpPr>
        <p:spPr>
          <a:xfrm>
            <a:off x="457200" y="1600200"/>
            <a:ext cx="8686800" cy="4997450"/>
          </a:xfrm>
        </p:spPr>
        <p:txBody>
          <a:bodyPr/>
          <a:lstStyle/>
          <a:p>
            <a:pPr marL="609600" indent="-609600">
              <a:lnSpc>
                <a:spcPct val="80000"/>
              </a:lnSpc>
            </a:pPr>
            <a:r>
              <a:rPr lang="el-GR" sz="3600" b="1">
                <a:solidFill>
                  <a:schemeClr val="folHlink"/>
                </a:solidFill>
              </a:rPr>
              <a:t>6.ΕΙΣΑΓΩΓΗ</a:t>
            </a:r>
            <a:br>
              <a:rPr lang="el-GR" sz="3600">
                <a:solidFill>
                  <a:schemeClr val="folHlink"/>
                </a:solidFill>
              </a:rPr>
            </a:br>
            <a:endParaRPr lang="el-GR" sz="3600" u="sng">
              <a:solidFill>
                <a:schemeClr val="hlink"/>
              </a:solidFill>
            </a:endParaRPr>
          </a:p>
          <a:p>
            <a:pPr marL="609600" indent="-609600">
              <a:lnSpc>
                <a:spcPct val="80000"/>
              </a:lnSpc>
            </a:pPr>
            <a:r>
              <a:rPr lang="en-US" sz="2400" u="sng">
                <a:solidFill>
                  <a:schemeClr val="hlink"/>
                </a:solidFill>
              </a:rPr>
              <a:t>6.</a:t>
            </a:r>
            <a:r>
              <a:rPr lang="el-GR" sz="2400" u="sng">
                <a:solidFill>
                  <a:schemeClr val="hlink"/>
                </a:solidFill>
              </a:rPr>
              <a:t>6. Όρια της έρευνας</a:t>
            </a:r>
            <a:br>
              <a:rPr lang="el-GR" sz="2400" u="sng">
                <a:solidFill>
                  <a:schemeClr val="hlink"/>
                </a:solidFill>
              </a:rPr>
            </a:br>
            <a:br>
              <a:rPr lang="el-GR" sz="2400" u="sng">
                <a:solidFill>
                  <a:schemeClr val="hlink"/>
                </a:solidFill>
              </a:rPr>
            </a:br>
            <a:r>
              <a:rPr lang="el-GR" sz="2400" b="1"/>
              <a:t>Είναι παράγοντες που επηρεάζουν και περιορίζουν την αξιοπιστία της, οφειλόμενοι στις περιορισμένες δυνατότητες του ερευνητή. </a:t>
            </a:r>
            <a:br>
              <a:rPr lang="el-GR" sz="2400" b="1"/>
            </a:br>
            <a:r>
              <a:rPr lang="el-GR" sz="2400" b="1"/>
              <a:t>Π.χ. περιορισμένος αριθμός πειραμάτων, περιορισμένη διάρκεια της Έρευνας, επίδραση προηγούμενων ερευνών στο δείγμα, περιορισμένη ακρίβεια οργάνων, απλοποιήσεις των προβλημάτων, παραδοχές,κόστος</a:t>
            </a:r>
            <a:r>
              <a:rPr lang="el-GR" sz="2000" b="1"/>
              <a:t>...</a:t>
            </a:r>
            <a:br>
              <a:rPr lang="el-GR" sz="2000" b="1"/>
            </a:br>
            <a:br>
              <a:rPr lang="el-GR" sz="2000" b="1"/>
            </a:br>
            <a:r>
              <a:rPr lang="el-GR" sz="2000" i="1">
                <a:solidFill>
                  <a:schemeClr val="hlink"/>
                </a:solidFill>
              </a:rPr>
              <a:t>Η έκταση της ενότητας ΕΙΣΑΓΩΓΗ είναι δυο με τρεις σελίδες</a:t>
            </a:r>
            <a:r>
              <a:rPr lang="el-GR" sz="1800" i="1">
                <a:solidFill>
                  <a:schemeClr val="hlink"/>
                </a:solidFill>
              </a:rPr>
              <a:t>.</a:t>
            </a:r>
            <a:br>
              <a:rPr lang="el-GR" sz="1800" i="1"/>
            </a:br>
            <a:br>
              <a:rPr lang="el-GR" sz="1800" i="1"/>
            </a:br>
            <a:endParaRPr lang="el-GR" sz="1800" i="1"/>
          </a:p>
        </p:txBody>
      </p:sp>
      <p:sp>
        <p:nvSpPr>
          <p:cNvPr id="20483" name="3 - Θέση ημερομηνίας"/>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cs typeface="Arial" charset="0"/>
              </a:defRPr>
            </a:lvl1pPr>
            <a:lvl2pPr marL="742950" indent="-285750" eaLnBrk="0" hangingPunct="0">
              <a:defRPr>
                <a:solidFill>
                  <a:schemeClr val="tx1"/>
                </a:solidFill>
                <a:latin typeface="Comic Sans MS" pitchFamily="66" charset="0"/>
                <a:cs typeface="Arial" charset="0"/>
              </a:defRPr>
            </a:lvl2pPr>
            <a:lvl3pPr marL="1143000" indent="-228600" eaLnBrk="0" hangingPunct="0">
              <a:defRPr>
                <a:solidFill>
                  <a:schemeClr val="tx1"/>
                </a:solidFill>
                <a:latin typeface="Comic Sans MS" pitchFamily="66" charset="0"/>
                <a:cs typeface="Arial" charset="0"/>
              </a:defRPr>
            </a:lvl3pPr>
            <a:lvl4pPr marL="1600200" indent="-228600" eaLnBrk="0" hangingPunct="0">
              <a:defRPr>
                <a:solidFill>
                  <a:schemeClr val="tx1"/>
                </a:solidFill>
                <a:latin typeface="Comic Sans MS" pitchFamily="66" charset="0"/>
                <a:cs typeface="Arial" charset="0"/>
              </a:defRPr>
            </a:lvl4pPr>
            <a:lvl5pPr marL="2057400" indent="-228600" eaLnBrk="0" hangingPunct="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pPr eaLnBrk="1" hangingPunct="1"/>
            <a:r>
              <a:rPr lang="el-GR"/>
              <a:t>ΤΕΧΝΟΛΟΓΙΑ </a:t>
            </a:r>
          </a:p>
        </p:txBody>
      </p:sp>
      <p:sp>
        <p:nvSpPr>
          <p:cNvPr id="20484" name="4 - Θέση υποσέλιδου"/>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cs typeface="Arial" charset="0"/>
              </a:defRPr>
            </a:lvl1pPr>
            <a:lvl2pPr marL="742950" indent="-285750" eaLnBrk="0" hangingPunct="0">
              <a:defRPr>
                <a:solidFill>
                  <a:schemeClr val="tx1"/>
                </a:solidFill>
                <a:latin typeface="Comic Sans MS" pitchFamily="66" charset="0"/>
                <a:cs typeface="Arial" charset="0"/>
              </a:defRPr>
            </a:lvl2pPr>
            <a:lvl3pPr marL="1143000" indent="-228600" eaLnBrk="0" hangingPunct="0">
              <a:defRPr>
                <a:solidFill>
                  <a:schemeClr val="tx1"/>
                </a:solidFill>
                <a:latin typeface="Comic Sans MS" pitchFamily="66" charset="0"/>
                <a:cs typeface="Arial" charset="0"/>
              </a:defRPr>
            </a:lvl3pPr>
            <a:lvl4pPr marL="1600200" indent="-228600" eaLnBrk="0" hangingPunct="0">
              <a:defRPr>
                <a:solidFill>
                  <a:schemeClr val="tx1"/>
                </a:solidFill>
                <a:latin typeface="Comic Sans MS" pitchFamily="66" charset="0"/>
                <a:cs typeface="Arial" charset="0"/>
              </a:defRPr>
            </a:lvl4pPr>
            <a:lvl5pPr marL="2057400" indent="-228600" eaLnBrk="0" hangingPunct="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pPr eaLnBrk="1" hangingPunct="1"/>
            <a:endParaRPr lang="el-GR"/>
          </a:p>
        </p:txBody>
      </p:sp>
      <p:sp>
        <p:nvSpPr>
          <p:cNvPr id="20485" name="5 - Θέση αριθμού διαφάνειας"/>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cs typeface="Arial" charset="0"/>
              </a:defRPr>
            </a:lvl1pPr>
            <a:lvl2pPr marL="742950" indent="-285750" eaLnBrk="0" hangingPunct="0">
              <a:defRPr>
                <a:solidFill>
                  <a:schemeClr val="tx1"/>
                </a:solidFill>
                <a:latin typeface="Comic Sans MS" pitchFamily="66" charset="0"/>
                <a:cs typeface="Arial" charset="0"/>
              </a:defRPr>
            </a:lvl2pPr>
            <a:lvl3pPr marL="1143000" indent="-228600" eaLnBrk="0" hangingPunct="0">
              <a:defRPr>
                <a:solidFill>
                  <a:schemeClr val="tx1"/>
                </a:solidFill>
                <a:latin typeface="Comic Sans MS" pitchFamily="66" charset="0"/>
                <a:cs typeface="Arial" charset="0"/>
              </a:defRPr>
            </a:lvl3pPr>
            <a:lvl4pPr marL="1600200" indent="-228600" eaLnBrk="0" hangingPunct="0">
              <a:defRPr>
                <a:solidFill>
                  <a:schemeClr val="tx1"/>
                </a:solidFill>
                <a:latin typeface="Comic Sans MS" pitchFamily="66" charset="0"/>
                <a:cs typeface="Arial" charset="0"/>
              </a:defRPr>
            </a:lvl4pPr>
            <a:lvl5pPr marL="2057400" indent="-228600" eaLnBrk="0" hangingPunct="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pPr eaLnBrk="1" hangingPunct="1"/>
            <a:fld id="{417B8FC5-941F-4642-ADDD-C469B1F31403}" type="slidenum">
              <a:rPr lang="el-GR"/>
              <a:pPr eaLnBrk="1" hangingPunct="1"/>
              <a:t>12</a:t>
            </a:fld>
            <a:endParaRPr lang="el-GR"/>
          </a:p>
        </p:txBody>
      </p:sp>
      <p:sp>
        <p:nvSpPr>
          <p:cNvPr id="29698" name="Rectangle 2"/>
          <p:cNvSpPr>
            <a:spLocks noGrp="1" noChangeArrowheads="1"/>
          </p:cNvSpPr>
          <p:nvPr>
            <p:ph type="title"/>
          </p:nvPr>
        </p:nvSpPr>
        <p:spPr/>
        <p:txBody>
          <a:bodyPr/>
          <a:lstStyle/>
          <a:p>
            <a:pPr fontAlgn="auto">
              <a:spcAft>
                <a:spcPts val="0"/>
              </a:spcAft>
              <a:defRPr/>
            </a:pPr>
            <a:r>
              <a:rPr lang="el-GR"/>
              <a:t>ΕΝΟΤΗΤΕΣ Β΄ΕΡΓΑΣΙΑΣ</a:t>
            </a:r>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8" presetClass="entr" presetSubtype="0" accel="100000" fill="hold" nodeType="withEffect">
                                  <p:stCondLst>
                                    <p:cond delay="0"/>
                                  </p:stCondLst>
                                  <p:childTnLst>
                                    <p:set>
                                      <p:cBhvr>
                                        <p:cTn id="6" dur="1" fill="hold">
                                          <p:stCondLst>
                                            <p:cond delay="0"/>
                                          </p:stCondLst>
                                        </p:cTn>
                                        <p:tgtEl>
                                          <p:spTgt spid="29698"/>
                                        </p:tgtEl>
                                        <p:attrNameLst>
                                          <p:attrName>style.visibility</p:attrName>
                                        </p:attrNameLst>
                                      </p:cBhvr>
                                      <p:to>
                                        <p:strVal val="visible"/>
                                      </p:to>
                                    </p:set>
                                    <p:anim calcmode="lin" valueType="num">
                                      <p:cBhvr>
                                        <p:cTn id="7" dur="500" fill="hold"/>
                                        <p:tgtEl>
                                          <p:spTgt spid="29698"/>
                                        </p:tgtEl>
                                        <p:attrNameLst>
                                          <p:attrName>ppt_w</p:attrName>
                                        </p:attrNameLst>
                                      </p:cBhvr>
                                      <p:tavLst>
                                        <p:tav tm="0">
                                          <p:val>
                                            <p:strVal val="#ppt_w*2.5"/>
                                          </p:val>
                                        </p:tav>
                                        <p:tav tm="100000">
                                          <p:val>
                                            <p:strVal val="#ppt_w"/>
                                          </p:val>
                                        </p:tav>
                                      </p:tavLst>
                                    </p:anim>
                                    <p:anim calcmode="lin" valueType="num">
                                      <p:cBhvr>
                                        <p:cTn id="8" dur="500" fill="hold"/>
                                        <p:tgtEl>
                                          <p:spTgt spid="29698"/>
                                        </p:tgtEl>
                                        <p:attrNameLst>
                                          <p:attrName>ppt_h</p:attrName>
                                        </p:attrNameLst>
                                      </p:cBhvr>
                                      <p:tavLst>
                                        <p:tav tm="0">
                                          <p:val>
                                            <p:strVal val="#ppt_h*0.01"/>
                                          </p:val>
                                        </p:tav>
                                        <p:tav tm="100000">
                                          <p:val>
                                            <p:strVal val="#ppt_h"/>
                                          </p:val>
                                        </p:tav>
                                      </p:tavLst>
                                    </p:anim>
                                    <p:anim calcmode="lin" valueType="num">
                                      <p:cBhvr>
                                        <p:cTn id="9" dur="500" fill="hold"/>
                                        <p:tgtEl>
                                          <p:spTgt spid="29698"/>
                                        </p:tgtEl>
                                        <p:attrNameLst>
                                          <p:attrName>ppt_x</p:attrName>
                                        </p:attrNameLst>
                                      </p:cBhvr>
                                      <p:tavLst>
                                        <p:tav tm="0">
                                          <p:val>
                                            <p:strVal val="#ppt_x"/>
                                          </p:val>
                                        </p:tav>
                                        <p:tav tm="100000">
                                          <p:val>
                                            <p:strVal val="#ppt_x"/>
                                          </p:val>
                                        </p:tav>
                                      </p:tavLst>
                                    </p:anim>
                                    <p:anim calcmode="lin" valueType="num">
                                      <p:cBhvr>
                                        <p:cTn id="10" dur="500" fill="hold"/>
                                        <p:tgtEl>
                                          <p:spTgt spid="29698"/>
                                        </p:tgtEl>
                                        <p:attrNameLst>
                                          <p:attrName>ppt_y</p:attrName>
                                        </p:attrNameLst>
                                      </p:cBhvr>
                                      <p:tavLst>
                                        <p:tav tm="0">
                                          <p:val>
                                            <p:strVal val="#ppt_h+1"/>
                                          </p:val>
                                        </p:tav>
                                        <p:tav tm="100000">
                                          <p:val>
                                            <p:strVal val="#ppt_y"/>
                                          </p:val>
                                        </p:tav>
                                      </p:tavLst>
                                    </p:anim>
                                    <p:animEffect transition="in" filter="fade">
                                      <p:cBhvr>
                                        <p:cTn id="11" dur="500"/>
                                        <p:tgtEl>
                                          <p:spTgt spid="296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idx="1"/>
          </p:nvPr>
        </p:nvSpPr>
        <p:spPr/>
        <p:txBody>
          <a:bodyPr/>
          <a:lstStyle/>
          <a:p>
            <a:pPr marL="609600" indent="-609600">
              <a:buFont typeface="Wingdings" pitchFamily="2" charset="2"/>
              <a:buNone/>
            </a:pPr>
            <a:r>
              <a:rPr lang="el-GR" sz="3600" b="1">
                <a:solidFill>
                  <a:schemeClr val="folHlink"/>
                </a:solidFill>
              </a:rPr>
              <a:t>     7.ΘΕΩΡΗΤΙΚΟ</a:t>
            </a:r>
            <a:r>
              <a:rPr lang="el-GR" b="1">
                <a:solidFill>
                  <a:schemeClr val="folHlink"/>
                </a:solidFill>
              </a:rPr>
              <a:t> </a:t>
            </a:r>
            <a:r>
              <a:rPr lang="el-GR" sz="3600" b="1">
                <a:solidFill>
                  <a:schemeClr val="folHlink"/>
                </a:solidFill>
              </a:rPr>
              <a:t>ΜΕΡΟΣ</a:t>
            </a:r>
          </a:p>
          <a:p>
            <a:pPr marL="609600" indent="-609600"/>
            <a:r>
              <a:rPr lang="el-GR" b="1"/>
              <a:t>Στο Θεωρητικό Μέρος εντάσσονται υπάρχουσες πληροφορίες γύρω από το θέμα που προήλθαν από τις διαθέσιμες πηγές όπως βιβλία, περιοδικά, προηγούμενες μελέτες, ειδικούς πάνω στο θέμα, διαδίκτυο. </a:t>
            </a:r>
          </a:p>
          <a:p>
            <a:pPr marL="609600" indent="-609600"/>
            <a:r>
              <a:rPr lang="el-GR" b="1"/>
              <a:t>Συγκεκριμένα, μπορεί να περιλαμβάνει</a:t>
            </a:r>
            <a:r>
              <a:rPr lang="el-GR" b="1" i="1"/>
              <a:t>:</a:t>
            </a:r>
          </a:p>
        </p:txBody>
      </p:sp>
      <p:sp>
        <p:nvSpPr>
          <p:cNvPr id="21507" name="3 - Θέση ημερομηνίας"/>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cs typeface="Arial" charset="0"/>
              </a:defRPr>
            </a:lvl1pPr>
            <a:lvl2pPr marL="742950" indent="-285750" eaLnBrk="0" hangingPunct="0">
              <a:defRPr>
                <a:solidFill>
                  <a:schemeClr val="tx1"/>
                </a:solidFill>
                <a:latin typeface="Comic Sans MS" pitchFamily="66" charset="0"/>
                <a:cs typeface="Arial" charset="0"/>
              </a:defRPr>
            </a:lvl2pPr>
            <a:lvl3pPr marL="1143000" indent="-228600" eaLnBrk="0" hangingPunct="0">
              <a:defRPr>
                <a:solidFill>
                  <a:schemeClr val="tx1"/>
                </a:solidFill>
                <a:latin typeface="Comic Sans MS" pitchFamily="66" charset="0"/>
                <a:cs typeface="Arial" charset="0"/>
              </a:defRPr>
            </a:lvl3pPr>
            <a:lvl4pPr marL="1600200" indent="-228600" eaLnBrk="0" hangingPunct="0">
              <a:defRPr>
                <a:solidFill>
                  <a:schemeClr val="tx1"/>
                </a:solidFill>
                <a:latin typeface="Comic Sans MS" pitchFamily="66" charset="0"/>
                <a:cs typeface="Arial" charset="0"/>
              </a:defRPr>
            </a:lvl4pPr>
            <a:lvl5pPr marL="2057400" indent="-228600" eaLnBrk="0" hangingPunct="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pPr eaLnBrk="1" hangingPunct="1"/>
            <a:r>
              <a:rPr lang="el-GR"/>
              <a:t>ΤΕΧΝΟΛΟΓΙΑ </a:t>
            </a:r>
          </a:p>
        </p:txBody>
      </p:sp>
      <p:sp>
        <p:nvSpPr>
          <p:cNvPr id="21508" name="4 - Θέση υποσέλιδου"/>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cs typeface="Arial" charset="0"/>
              </a:defRPr>
            </a:lvl1pPr>
            <a:lvl2pPr marL="742950" indent="-285750" eaLnBrk="0" hangingPunct="0">
              <a:defRPr>
                <a:solidFill>
                  <a:schemeClr val="tx1"/>
                </a:solidFill>
                <a:latin typeface="Comic Sans MS" pitchFamily="66" charset="0"/>
                <a:cs typeface="Arial" charset="0"/>
              </a:defRPr>
            </a:lvl2pPr>
            <a:lvl3pPr marL="1143000" indent="-228600" eaLnBrk="0" hangingPunct="0">
              <a:defRPr>
                <a:solidFill>
                  <a:schemeClr val="tx1"/>
                </a:solidFill>
                <a:latin typeface="Comic Sans MS" pitchFamily="66" charset="0"/>
                <a:cs typeface="Arial" charset="0"/>
              </a:defRPr>
            </a:lvl3pPr>
            <a:lvl4pPr marL="1600200" indent="-228600" eaLnBrk="0" hangingPunct="0">
              <a:defRPr>
                <a:solidFill>
                  <a:schemeClr val="tx1"/>
                </a:solidFill>
                <a:latin typeface="Comic Sans MS" pitchFamily="66" charset="0"/>
                <a:cs typeface="Arial" charset="0"/>
              </a:defRPr>
            </a:lvl4pPr>
            <a:lvl5pPr marL="2057400" indent="-228600" eaLnBrk="0" hangingPunct="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pPr eaLnBrk="1" hangingPunct="1"/>
            <a:endParaRPr lang="el-GR"/>
          </a:p>
        </p:txBody>
      </p:sp>
      <p:sp>
        <p:nvSpPr>
          <p:cNvPr id="21509" name="5 - Θέση αριθμού διαφάνειας"/>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cs typeface="Arial" charset="0"/>
              </a:defRPr>
            </a:lvl1pPr>
            <a:lvl2pPr marL="742950" indent="-285750" eaLnBrk="0" hangingPunct="0">
              <a:defRPr>
                <a:solidFill>
                  <a:schemeClr val="tx1"/>
                </a:solidFill>
                <a:latin typeface="Comic Sans MS" pitchFamily="66" charset="0"/>
                <a:cs typeface="Arial" charset="0"/>
              </a:defRPr>
            </a:lvl2pPr>
            <a:lvl3pPr marL="1143000" indent="-228600" eaLnBrk="0" hangingPunct="0">
              <a:defRPr>
                <a:solidFill>
                  <a:schemeClr val="tx1"/>
                </a:solidFill>
                <a:latin typeface="Comic Sans MS" pitchFamily="66" charset="0"/>
                <a:cs typeface="Arial" charset="0"/>
              </a:defRPr>
            </a:lvl3pPr>
            <a:lvl4pPr marL="1600200" indent="-228600" eaLnBrk="0" hangingPunct="0">
              <a:defRPr>
                <a:solidFill>
                  <a:schemeClr val="tx1"/>
                </a:solidFill>
                <a:latin typeface="Comic Sans MS" pitchFamily="66" charset="0"/>
                <a:cs typeface="Arial" charset="0"/>
              </a:defRPr>
            </a:lvl4pPr>
            <a:lvl5pPr marL="2057400" indent="-228600" eaLnBrk="0" hangingPunct="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pPr eaLnBrk="1" hangingPunct="1"/>
            <a:fld id="{8347C1D5-8943-4744-ABB8-3FABC4B78386}" type="slidenum">
              <a:rPr lang="el-GR"/>
              <a:pPr eaLnBrk="1" hangingPunct="1"/>
              <a:t>13</a:t>
            </a:fld>
            <a:endParaRPr lang="el-GR"/>
          </a:p>
        </p:txBody>
      </p:sp>
      <p:sp>
        <p:nvSpPr>
          <p:cNvPr id="30722" name="Rectangle 2"/>
          <p:cNvSpPr>
            <a:spLocks noGrp="1" noChangeArrowheads="1"/>
          </p:cNvSpPr>
          <p:nvPr>
            <p:ph type="title"/>
          </p:nvPr>
        </p:nvSpPr>
        <p:spPr/>
        <p:txBody>
          <a:bodyPr/>
          <a:lstStyle/>
          <a:p>
            <a:pPr fontAlgn="auto">
              <a:spcAft>
                <a:spcPts val="0"/>
              </a:spcAft>
              <a:defRPr/>
            </a:pPr>
            <a:r>
              <a:rPr lang="el-GR"/>
              <a:t>ΕΝΟΤΗΤΕΣ Β΄ΕΡΓΑΣΙΑΣ</a:t>
            </a:r>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withEffect">
                                  <p:stCondLst>
                                    <p:cond delay="0"/>
                                  </p:stCondLst>
                                  <p:childTnLst>
                                    <p:set>
                                      <p:cBhvr>
                                        <p:cTn id="6" dur="1" fill="hold">
                                          <p:stCondLst>
                                            <p:cond delay="0"/>
                                          </p:stCondLst>
                                        </p:cTn>
                                        <p:tgtEl>
                                          <p:spTgt spid="30722"/>
                                        </p:tgtEl>
                                        <p:attrNameLst>
                                          <p:attrName>style.visibility</p:attrName>
                                        </p:attrNameLst>
                                      </p:cBhvr>
                                      <p:to>
                                        <p:strVal val="visible"/>
                                      </p:to>
                                    </p:set>
                                    <p:animEffect transition="in" filter="dissolve">
                                      <p:cBhvr>
                                        <p:cTn id="7" dur="500"/>
                                        <p:tgtEl>
                                          <p:spTgt spid="307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3"/>
          <p:cNvSpPr>
            <a:spLocks noGrp="1" noChangeArrowheads="1"/>
          </p:cNvSpPr>
          <p:nvPr>
            <p:ph idx="1"/>
          </p:nvPr>
        </p:nvSpPr>
        <p:spPr/>
        <p:txBody>
          <a:bodyPr>
            <a:normAutofit lnSpcReduction="10000"/>
          </a:bodyPr>
          <a:lstStyle/>
          <a:p>
            <a:pPr marL="609600" indent="-609600" fontAlgn="auto">
              <a:lnSpc>
                <a:spcPct val="90000"/>
              </a:lnSpc>
              <a:spcAft>
                <a:spcPts val="0"/>
              </a:spcAft>
              <a:buFont typeface="Wingdings 3"/>
              <a:buChar char=""/>
              <a:defRPr/>
            </a:pPr>
            <a:r>
              <a:rPr lang="el-GR" sz="2800" b="1" dirty="0">
                <a:solidFill>
                  <a:schemeClr val="folHlink"/>
                </a:solidFill>
              </a:rPr>
              <a:t>7.ΘΕΩΡΗΤΙΚΟ</a:t>
            </a:r>
            <a:r>
              <a:rPr lang="el-GR" sz="2400" b="1" dirty="0">
                <a:solidFill>
                  <a:schemeClr val="folHlink"/>
                </a:solidFill>
              </a:rPr>
              <a:t> </a:t>
            </a:r>
            <a:r>
              <a:rPr lang="el-GR" sz="2800" b="1" dirty="0">
                <a:solidFill>
                  <a:schemeClr val="folHlink"/>
                </a:solidFill>
              </a:rPr>
              <a:t>ΜΕΡΟΣ</a:t>
            </a:r>
            <a:endParaRPr lang="el-GR" sz="2400" b="1" i="1" dirty="0">
              <a:solidFill>
                <a:schemeClr val="hlink"/>
              </a:solidFill>
            </a:endParaRPr>
          </a:p>
          <a:p>
            <a:pPr marL="609600" indent="-609600" fontAlgn="auto">
              <a:lnSpc>
                <a:spcPct val="90000"/>
              </a:lnSpc>
              <a:spcAft>
                <a:spcPts val="0"/>
              </a:spcAft>
              <a:buFont typeface="Wingdings 3"/>
              <a:buChar char=""/>
              <a:defRPr/>
            </a:pPr>
            <a:r>
              <a:rPr lang="en-US" sz="2400" b="1" i="1" dirty="0">
                <a:solidFill>
                  <a:schemeClr val="hlink"/>
                </a:solidFill>
              </a:rPr>
              <a:t>7.</a:t>
            </a:r>
            <a:r>
              <a:rPr lang="el-GR" sz="2400" b="1" i="1" dirty="0">
                <a:solidFill>
                  <a:schemeClr val="hlink"/>
                </a:solidFill>
              </a:rPr>
              <a:t>1. Ιστορική αναδρομή-γενικά στοιχεία</a:t>
            </a:r>
            <a:br>
              <a:rPr lang="el-GR" sz="2400" i="1" dirty="0">
                <a:solidFill>
                  <a:schemeClr val="hlink"/>
                </a:solidFill>
              </a:rPr>
            </a:br>
            <a:r>
              <a:rPr lang="el-GR" sz="2400" b="1" dirty="0"/>
              <a:t>Αναφέρεται στην ιστορική εξέλιξη του θέματος και την σημερινή έκταση του προβλήματος</a:t>
            </a:r>
            <a:br>
              <a:rPr lang="el-GR" sz="2400" b="1" dirty="0"/>
            </a:br>
            <a:r>
              <a:rPr lang="el-GR" sz="2400" b="1" dirty="0"/>
              <a:t>. </a:t>
            </a:r>
            <a:endParaRPr lang="el-GR" sz="2400" b="1" i="1" dirty="0"/>
          </a:p>
          <a:p>
            <a:pPr marL="609600" indent="-609600" fontAlgn="auto">
              <a:lnSpc>
                <a:spcPct val="90000"/>
              </a:lnSpc>
              <a:spcAft>
                <a:spcPts val="0"/>
              </a:spcAft>
              <a:buFont typeface="Wingdings 3"/>
              <a:buChar char=""/>
              <a:defRPr/>
            </a:pPr>
            <a:r>
              <a:rPr lang="en-US" sz="2400" b="1" i="1" dirty="0">
                <a:solidFill>
                  <a:schemeClr val="hlink"/>
                </a:solidFill>
              </a:rPr>
              <a:t>7.</a:t>
            </a:r>
            <a:r>
              <a:rPr lang="el-GR" sz="2400" b="1" i="1" dirty="0">
                <a:solidFill>
                  <a:schemeClr val="hlink"/>
                </a:solidFill>
              </a:rPr>
              <a:t>2. Ορισμούς των εννοιών που θα χρησιμοποιηθούν</a:t>
            </a:r>
            <a:r>
              <a:rPr lang="el-GR" sz="2400" b="1" i="1" dirty="0"/>
              <a:t> </a:t>
            </a:r>
            <a:br>
              <a:rPr lang="el-GR" sz="2400" b="1" i="1" dirty="0"/>
            </a:br>
            <a:r>
              <a:rPr lang="el-GR" sz="2400" b="1" dirty="0"/>
              <a:t>Αναφέρονται οι ορισμοί των σημαντικών για την έρευνα εννοιών, όπως αυτές έχουν βρεθεί στην διαθέσιμη βιβλιογραφία.</a:t>
            </a:r>
            <a:endParaRPr lang="el-GR" sz="2400" b="1" i="1" dirty="0"/>
          </a:p>
          <a:p>
            <a:pPr marL="609600" indent="-609600" fontAlgn="auto">
              <a:lnSpc>
                <a:spcPct val="90000"/>
              </a:lnSpc>
              <a:spcAft>
                <a:spcPts val="0"/>
              </a:spcAft>
              <a:buFont typeface="Wingdings 3"/>
              <a:buChar char=""/>
              <a:defRPr/>
            </a:pPr>
            <a:r>
              <a:rPr lang="en-US" sz="2400" b="1" i="1" dirty="0">
                <a:solidFill>
                  <a:schemeClr val="hlink"/>
                </a:solidFill>
              </a:rPr>
              <a:t>7.</a:t>
            </a:r>
            <a:r>
              <a:rPr lang="el-GR" sz="2400" b="1" i="1" dirty="0">
                <a:solidFill>
                  <a:schemeClr val="hlink"/>
                </a:solidFill>
              </a:rPr>
              <a:t>3. Εποπτικό υλικό</a:t>
            </a:r>
            <a:br>
              <a:rPr lang="el-GR" sz="2400" b="1" i="1" dirty="0">
                <a:solidFill>
                  <a:schemeClr val="hlink"/>
                </a:solidFill>
              </a:rPr>
            </a:br>
            <a:r>
              <a:rPr lang="el-GR" sz="2400" b="1" dirty="0"/>
              <a:t>Σχετικοί πίνακες, διαγράμματα και φωτογραφίες.</a:t>
            </a:r>
            <a:r>
              <a:rPr lang="el-GR" sz="2400" dirty="0"/>
              <a:t> </a:t>
            </a:r>
          </a:p>
        </p:txBody>
      </p:sp>
      <p:sp>
        <p:nvSpPr>
          <p:cNvPr id="22531" name="3 - Θέση ημερομηνίας"/>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cs typeface="Arial" charset="0"/>
              </a:defRPr>
            </a:lvl1pPr>
            <a:lvl2pPr marL="742950" indent="-285750" eaLnBrk="0" hangingPunct="0">
              <a:defRPr>
                <a:solidFill>
                  <a:schemeClr val="tx1"/>
                </a:solidFill>
                <a:latin typeface="Comic Sans MS" pitchFamily="66" charset="0"/>
                <a:cs typeface="Arial" charset="0"/>
              </a:defRPr>
            </a:lvl2pPr>
            <a:lvl3pPr marL="1143000" indent="-228600" eaLnBrk="0" hangingPunct="0">
              <a:defRPr>
                <a:solidFill>
                  <a:schemeClr val="tx1"/>
                </a:solidFill>
                <a:latin typeface="Comic Sans MS" pitchFamily="66" charset="0"/>
                <a:cs typeface="Arial" charset="0"/>
              </a:defRPr>
            </a:lvl3pPr>
            <a:lvl4pPr marL="1600200" indent="-228600" eaLnBrk="0" hangingPunct="0">
              <a:defRPr>
                <a:solidFill>
                  <a:schemeClr val="tx1"/>
                </a:solidFill>
                <a:latin typeface="Comic Sans MS" pitchFamily="66" charset="0"/>
                <a:cs typeface="Arial" charset="0"/>
              </a:defRPr>
            </a:lvl4pPr>
            <a:lvl5pPr marL="2057400" indent="-228600" eaLnBrk="0" hangingPunct="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pPr eaLnBrk="1" hangingPunct="1"/>
            <a:r>
              <a:rPr lang="el-GR"/>
              <a:t>ΤΕΧΝΟΛΟΓΙΑ </a:t>
            </a:r>
          </a:p>
        </p:txBody>
      </p:sp>
      <p:sp>
        <p:nvSpPr>
          <p:cNvPr id="22532" name="4 - Θέση υποσέλιδου"/>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cs typeface="Arial" charset="0"/>
              </a:defRPr>
            </a:lvl1pPr>
            <a:lvl2pPr marL="742950" indent="-285750" eaLnBrk="0" hangingPunct="0">
              <a:defRPr>
                <a:solidFill>
                  <a:schemeClr val="tx1"/>
                </a:solidFill>
                <a:latin typeface="Comic Sans MS" pitchFamily="66" charset="0"/>
                <a:cs typeface="Arial" charset="0"/>
              </a:defRPr>
            </a:lvl2pPr>
            <a:lvl3pPr marL="1143000" indent="-228600" eaLnBrk="0" hangingPunct="0">
              <a:defRPr>
                <a:solidFill>
                  <a:schemeClr val="tx1"/>
                </a:solidFill>
                <a:latin typeface="Comic Sans MS" pitchFamily="66" charset="0"/>
                <a:cs typeface="Arial" charset="0"/>
              </a:defRPr>
            </a:lvl3pPr>
            <a:lvl4pPr marL="1600200" indent="-228600" eaLnBrk="0" hangingPunct="0">
              <a:defRPr>
                <a:solidFill>
                  <a:schemeClr val="tx1"/>
                </a:solidFill>
                <a:latin typeface="Comic Sans MS" pitchFamily="66" charset="0"/>
                <a:cs typeface="Arial" charset="0"/>
              </a:defRPr>
            </a:lvl4pPr>
            <a:lvl5pPr marL="2057400" indent="-228600" eaLnBrk="0" hangingPunct="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pPr eaLnBrk="1" hangingPunct="1"/>
            <a:endParaRPr lang="el-GR"/>
          </a:p>
        </p:txBody>
      </p:sp>
      <p:sp>
        <p:nvSpPr>
          <p:cNvPr id="22533" name="5 - Θέση αριθμού διαφάνειας"/>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cs typeface="Arial" charset="0"/>
              </a:defRPr>
            </a:lvl1pPr>
            <a:lvl2pPr marL="742950" indent="-285750" eaLnBrk="0" hangingPunct="0">
              <a:defRPr>
                <a:solidFill>
                  <a:schemeClr val="tx1"/>
                </a:solidFill>
                <a:latin typeface="Comic Sans MS" pitchFamily="66" charset="0"/>
                <a:cs typeface="Arial" charset="0"/>
              </a:defRPr>
            </a:lvl2pPr>
            <a:lvl3pPr marL="1143000" indent="-228600" eaLnBrk="0" hangingPunct="0">
              <a:defRPr>
                <a:solidFill>
                  <a:schemeClr val="tx1"/>
                </a:solidFill>
                <a:latin typeface="Comic Sans MS" pitchFamily="66" charset="0"/>
                <a:cs typeface="Arial" charset="0"/>
              </a:defRPr>
            </a:lvl3pPr>
            <a:lvl4pPr marL="1600200" indent="-228600" eaLnBrk="0" hangingPunct="0">
              <a:defRPr>
                <a:solidFill>
                  <a:schemeClr val="tx1"/>
                </a:solidFill>
                <a:latin typeface="Comic Sans MS" pitchFamily="66" charset="0"/>
                <a:cs typeface="Arial" charset="0"/>
              </a:defRPr>
            </a:lvl4pPr>
            <a:lvl5pPr marL="2057400" indent="-228600" eaLnBrk="0" hangingPunct="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pPr eaLnBrk="1" hangingPunct="1"/>
            <a:fld id="{F2E2C3CD-C933-4B13-8465-EEEE77D39FE7}" type="slidenum">
              <a:rPr lang="el-GR"/>
              <a:pPr eaLnBrk="1" hangingPunct="1"/>
              <a:t>14</a:t>
            </a:fld>
            <a:endParaRPr lang="el-GR"/>
          </a:p>
        </p:txBody>
      </p:sp>
      <p:sp>
        <p:nvSpPr>
          <p:cNvPr id="31746" name="Rectangle 2"/>
          <p:cNvSpPr>
            <a:spLocks noGrp="1" noChangeArrowheads="1"/>
          </p:cNvSpPr>
          <p:nvPr>
            <p:ph type="title"/>
          </p:nvPr>
        </p:nvSpPr>
        <p:spPr/>
        <p:txBody>
          <a:bodyPr/>
          <a:lstStyle/>
          <a:p>
            <a:pPr fontAlgn="auto">
              <a:spcAft>
                <a:spcPts val="0"/>
              </a:spcAft>
              <a:defRPr/>
            </a:pPr>
            <a:r>
              <a:rPr lang="el-GR"/>
              <a:t>ΕΝΟΤΗΤΕΣ Β΄ΕΡΓΑΣΙΑΣ</a:t>
            </a:r>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withEffect">
                                  <p:stCondLst>
                                    <p:cond delay="0"/>
                                  </p:stCondLst>
                                  <p:childTnLst>
                                    <p:set>
                                      <p:cBhvr>
                                        <p:cTn id="6" dur="1" fill="hold">
                                          <p:stCondLst>
                                            <p:cond delay="0"/>
                                          </p:stCondLst>
                                        </p:cTn>
                                        <p:tgtEl>
                                          <p:spTgt spid="31746"/>
                                        </p:tgtEl>
                                        <p:attrNameLst>
                                          <p:attrName>style.visibility</p:attrName>
                                        </p:attrNameLst>
                                      </p:cBhvr>
                                      <p:to>
                                        <p:strVal val="visible"/>
                                      </p:to>
                                    </p:set>
                                    <p:animEffect transition="in" filter="dissolve">
                                      <p:cBhvr>
                                        <p:cTn id="7" dur="500"/>
                                        <p:tgtEl>
                                          <p:spTgt spid="317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3"/>
          <p:cNvSpPr>
            <a:spLocks noGrp="1" noChangeArrowheads="1"/>
          </p:cNvSpPr>
          <p:nvPr>
            <p:ph idx="1"/>
          </p:nvPr>
        </p:nvSpPr>
        <p:spPr>
          <a:xfrm>
            <a:off x="457200" y="1196975"/>
            <a:ext cx="8686800" cy="5661025"/>
          </a:xfrm>
        </p:spPr>
        <p:txBody>
          <a:bodyPr/>
          <a:lstStyle/>
          <a:p>
            <a:pPr marL="609600" indent="-609600">
              <a:lnSpc>
                <a:spcPct val="90000"/>
              </a:lnSpc>
              <a:buFont typeface="Wingdings" pitchFamily="2" charset="2"/>
              <a:buNone/>
            </a:pPr>
            <a:r>
              <a:rPr lang="el-GR" sz="4800" b="1">
                <a:solidFill>
                  <a:schemeClr val="folHlink"/>
                </a:solidFill>
              </a:rPr>
              <a:t>    </a:t>
            </a:r>
            <a:r>
              <a:rPr lang="el-GR" sz="3600" b="1">
                <a:solidFill>
                  <a:schemeClr val="folHlink"/>
                </a:solidFill>
              </a:rPr>
              <a:t>8.ΕΡΕΥΝΗΤΙΚΟ ΜΕΡΟΣ</a:t>
            </a:r>
            <a:br>
              <a:rPr lang="en-US" sz="4800" b="1">
                <a:solidFill>
                  <a:schemeClr val="folHlink"/>
                </a:solidFill>
              </a:rPr>
            </a:br>
            <a:r>
              <a:rPr lang="el-GR" sz="3600" b="1"/>
              <a:t> </a:t>
            </a:r>
            <a:r>
              <a:rPr lang="el-GR" b="1"/>
              <a:t>Το Ερευνητικό Μέρος είναι </a:t>
            </a:r>
            <a:br>
              <a:rPr lang="el-GR" b="1"/>
            </a:br>
            <a:r>
              <a:rPr lang="el-GR" b="1"/>
              <a:t>η “καρδιά” της εργασίας, σε αυτό περιλαμβάνονται τα εξής:</a:t>
            </a:r>
            <a:br>
              <a:rPr lang="el-GR" b="1"/>
            </a:br>
            <a:endParaRPr lang="el-GR" b="1"/>
          </a:p>
          <a:p>
            <a:pPr marL="609600" indent="-609600">
              <a:lnSpc>
                <a:spcPct val="90000"/>
              </a:lnSpc>
            </a:pPr>
            <a:r>
              <a:rPr lang="en-US" sz="4000" b="1">
                <a:solidFill>
                  <a:schemeClr val="hlink"/>
                </a:solidFill>
              </a:rPr>
              <a:t>8.</a:t>
            </a:r>
            <a:r>
              <a:rPr lang="el-GR" sz="4000" b="1">
                <a:solidFill>
                  <a:schemeClr val="hlink"/>
                </a:solidFill>
              </a:rPr>
              <a:t>1.Χρονοδιάγραμμα εργασιών</a:t>
            </a:r>
            <a:br>
              <a:rPr lang="el-GR" sz="4000" b="1">
                <a:solidFill>
                  <a:schemeClr val="hlink"/>
                </a:solidFill>
              </a:rPr>
            </a:br>
            <a:r>
              <a:rPr lang="el-GR" sz="3600">
                <a:hlinkClick r:id="rId2" action="ppaction://hlinkfile"/>
              </a:rPr>
              <a:t>( δίνεται παράδειγμα)</a:t>
            </a:r>
            <a:br>
              <a:rPr lang="el-GR" sz="3600">
                <a:hlinkClick r:id="rId2" action="ppaction://hlinkfile"/>
              </a:rPr>
            </a:br>
            <a:endParaRPr lang="el-GR" sz="3600" b="1"/>
          </a:p>
          <a:p>
            <a:pPr marL="609600" indent="-609600">
              <a:lnSpc>
                <a:spcPct val="90000"/>
              </a:lnSpc>
              <a:buFont typeface="Wingdings" pitchFamily="2" charset="2"/>
              <a:buNone/>
            </a:pPr>
            <a:br>
              <a:rPr lang="el-GR"/>
            </a:br>
            <a:endParaRPr lang="el-GR"/>
          </a:p>
        </p:txBody>
      </p:sp>
      <p:sp>
        <p:nvSpPr>
          <p:cNvPr id="23555" name="3 - Θέση ημερομηνίας"/>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cs typeface="Arial" charset="0"/>
              </a:defRPr>
            </a:lvl1pPr>
            <a:lvl2pPr marL="742950" indent="-285750" eaLnBrk="0" hangingPunct="0">
              <a:defRPr>
                <a:solidFill>
                  <a:schemeClr val="tx1"/>
                </a:solidFill>
                <a:latin typeface="Comic Sans MS" pitchFamily="66" charset="0"/>
                <a:cs typeface="Arial" charset="0"/>
              </a:defRPr>
            </a:lvl2pPr>
            <a:lvl3pPr marL="1143000" indent="-228600" eaLnBrk="0" hangingPunct="0">
              <a:defRPr>
                <a:solidFill>
                  <a:schemeClr val="tx1"/>
                </a:solidFill>
                <a:latin typeface="Comic Sans MS" pitchFamily="66" charset="0"/>
                <a:cs typeface="Arial" charset="0"/>
              </a:defRPr>
            </a:lvl3pPr>
            <a:lvl4pPr marL="1600200" indent="-228600" eaLnBrk="0" hangingPunct="0">
              <a:defRPr>
                <a:solidFill>
                  <a:schemeClr val="tx1"/>
                </a:solidFill>
                <a:latin typeface="Comic Sans MS" pitchFamily="66" charset="0"/>
                <a:cs typeface="Arial" charset="0"/>
              </a:defRPr>
            </a:lvl4pPr>
            <a:lvl5pPr marL="2057400" indent="-228600" eaLnBrk="0" hangingPunct="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pPr eaLnBrk="1" hangingPunct="1"/>
            <a:r>
              <a:rPr lang="el-GR"/>
              <a:t>ΤΕΧΝΟΛΟΓΙΑ </a:t>
            </a:r>
          </a:p>
        </p:txBody>
      </p:sp>
      <p:sp>
        <p:nvSpPr>
          <p:cNvPr id="23556" name="4 - Θέση υποσέλιδου"/>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cs typeface="Arial" charset="0"/>
              </a:defRPr>
            </a:lvl1pPr>
            <a:lvl2pPr marL="742950" indent="-285750" eaLnBrk="0" hangingPunct="0">
              <a:defRPr>
                <a:solidFill>
                  <a:schemeClr val="tx1"/>
                </a:solidFill>
                <a:latin typeface="Comic Sans MS" pitchFamily="66" charset="0"/>
                <a:cs typeface="Arial" charset="0"/>
              </a:defRPr>
            </a:lvl2pPr>
            <a:lvl3pPr marL="1143000" indent="-228600" eaLnBrk="0" hangingPunct="0">
              <a:defRPr>
                <a:solidFill>
                  <a:schemeClr val="tx1"/>
                </a:solidFill>
                <a:latin typeface="Comic Sans MS" pitchFamily="66" charset="0"/>
                <a:cs typeface="Arial" charset="0"/>
              </a:defRPr>
            </a:lvl3pPr>
            <a:lvl4pPr marL="1600200" indent="-228600" eaLnBrk="0" hangingPunct="0">
              <a:defRPr>
                <a:solidFill>
                  <a:schemeClr val="tx1"/>
                </a:solidFill>
                <a:latin typeface="Comic Sans MS" pitchFamily="66" charset="0"/>
                <a:cs typeface="Arial" charset="0"/>
              </a:defRPr>
            </a:lvl4pPr>
            <a:lvl5pPr marL="2057400" indent="-228600" eaLnBrk="0" hangingPunct="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pPr eaLnBrk="1" hangingPunct="1"/>
            <a:endParaRPr lang="el-GR"/>
          </a:p>
        </p:txBody>
      </p:sp>
      <p:sp>
        <p:nvSpPr>
          <p:cNvPr id="23557" name="5 - Θέση αριθμού διαφάνειας"/>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cs typeface="Arial" charset="0"/>
              </a:defRPr>
            </a:lvl1pPr>
            <a:lvl2pPr marL="742950" indent="-285750" eaLnBrk="0" hangingPunct="0">
              <a:defRPr>
                <a:solidFill>
                  <a:schemeClr val="tx1"/>
                </a:solidFill>
                <a:latin typeface="Comic Sans MS" pitchFamily="66" charset="0"/>
                <a:cs typeface="Arial" charset="0"/>
              </a:defRPr>
            </a:lvl2pPr>
            <a:lvl3pPr marL="1143000" indent="-228600" eaLnBrk="0" hangingPunct="0">
              <a:defRPr>
                <a:solidFill>
                  <a:schemeClr val="tx1"/>
                </a:solidFill>
                <a:latin typeface="Comic Sans MS" pitchFamily="66" charset="0"/>
                <a:cs typeface="Arial" charset="0"/>
              </a:defRPr>
            </a:lvl3pPr>
            <a:lvl4pPr marL="1600200" indent="-228600" eaLnBrk="0" hangingPunct="0">
              <a:defRPr>
                <a:solidFill>
                  <a:schemeClr val="tx1"/>
                </a:solidFill>
                <a:latin typeface="Comic Sans MS" pitchFamily="66" charset="0"/>
                <a:cs typeface="Arial" charset="0"/>
              </a:defRPr>
            </a:lvl4pPr>
            <a:lvl5pPr marL="2057400" indent="-228600" eaLnBrk="0" hangingPunct="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pPr eaLnBrk="1" hangingPunct="1"/>
            <a:fld id="{00605ECE-8855-4D61-8E33-B06BCAE143D7}" type="slidenum">
              <a:rPr lang="el-GR"/>
              <a:pPr eaLnBrk="1" hangingPunct="1"/>
              <a:t>15</a:t>
            </a:fld>
            <a:endParaRPr lang="el-GR"/>
          </a:p>
        </p:txBody>
      </p:sp>
      <p:sp>
        <p:nvSpPr>
          <p:cNvPr id="32770" name="Rectangle 2"/>
          <p:cNvSpPr>
            <a:spLocks noGrp="1" noChangeArrowheads="1"/>
          </p:cNvSpPr>
          <p:nvPr>
            <p:ph type="title"/>
          </p:nvPr>
        </p:nvSpPr>
        <p:spPr/>
        <p:txBody>
          <a:bodyPr/>
          <a:lstStyle/>
          <a:p>
            <a:pPr fontAlgn="auto">
              <a:spcAft>
                <a:spcPts val="0"/>
              </a:spcAft>
              <a:defRPr/>
            </a:pPr>
            <a:r>
              <a:rPr lang="el-GR"/>
              <a:t>ΕΝΟΤΗΤΕΣ Β΄ΕΡΓΑΣΙΑΣ</a:t>
            </a:r>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7" presetClass="entr" presetSubtype="0" fill="hold" nodeType="withEffect">
                                  <p:stCondLst>
                                    <p:cond delay="0"/>
                                  </p:stCondLst>
                                  <p:iterate type="lt">
                                    <p:tmPct val="50000"/>
                                  </p:iterate>
                                  <p:childTnLst>
                                    <p:set>
                                      <p:cBhvr>
                                        <p:cTn id="6" dur="1" fill="hold">
                                          <p:stCondLst>
                                            <p:cond delay="0"/>
                                          </p:stCondLst>
                                        </p:cTn>
                                        <p:tgtEl>
                                          <p:spTgt spid="32770"/>
                                        </p:tgtEl>
                                        <p:attrNameLst>
                                          <p:attrName>style.visibility</p:attrName>
                                        </p:attrNameLst>
                                      </p:cBhvr>
                                      <p:to>
                                        <p:strVal val="visible"/>
                                      </p:to>
                                    </p:set>
                                    <p:anim calcmode="discrete" valueType="clr">
                                      <p:cBhvr override="childStyle">
                                        <p:cTn id="7" dur="80"/>
                                        <p:tgtEl>
                                          <p:spTgt spid="32770"/>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32770"/>
                                        </p:tgtEl>
                                        <p:attrNameLst>
                                          <p:attrName>fillcolor</p:attrName>
                                        </p:attrNameLst>
                                      </p:cBhvr>
                                      <p:tavLst>
                                        <p:tav tm="0">
                                          <p:val>
                                            <p:clrVal>
                                              <a:schemeClr val="accent2"/>
                                            </p:clrVal>
                                          </p:val>
                                        </p:tav>
                                        <p:tav tm="50000">
                                          <p:val>
                                            <p:clrVal>
                                              <a:schemeClr val="hlink"/>
                                            </p:clrVal>
                                          </p:val>
                                        </p:tav>
                                      </p:tavLst>
                                    </p:anim>
                                    <p:set>
                                      <p:cBhvr>
                                        <p:cTn id="9" dur="80"/>
                                        <p:tgtEl>
                                          <p:spTgt spid="32770"/>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3"/>
          <p:cNvSpPr>
            <a:spLocks noGrp="1" noChangeArrowheads="1"/>
          </p:cNvSpPr>
          <p:nvPr>
            <p:ph idx="1"/>
          </p:nvPr>
        </p:nvSpPr>
        <p:spPr>
          <a:xfrm>
            <a:off x="457200" y="1196975"/>
            <a:ext cx="8686800" cy="5661025"/>
          </a:xfrm>
        </p:spPr>
        <p:txBody>
          <a:bodyPr>
            <a:normAutofit fontScale="92500" lnSpcReduction="10000"/>
          </a:bodyPr>
          <a:lstStyle/>
          <a:p>
            <a:pPr marL="609600" indent="-609600" fontAlgn="auto">
              <a:spcAft>
                <a:spcPts val="0"/>
              </a:spcAft>
              <a:buFont typeface="Wingdings" pitchFamily="2" charset="2"/>
              <a:buNone/>
              <a:defRPr/>
            </a:pPr>
            <a:r>
              <a:rPr lang="el-GR" sz="4800" b="1">
                <a:solidFill>
                  <a:schemeClr val="folHlink"/>
                </a:solidFill>
              </a:rPr>
              <a:t>      </a:t>
            </a:r>
            <a:r>
              <a:rPr lang="el-GR" sz="3600" b="1">
                <a:solidFill>
                  <a:schemeClr val="folHlink"/>
                </a:solidFill>
              </a:rPr>
              <a:t>8.ΕΡΕΥΝΗΤΙΚΟ ΜΕΡΟΣ</a:t>
            </a:r>
            <a:br>
              <a:rPr lang="en-US" sz="4800" b="1">
                <a:solidFill>
                  <a:schemeClr val="folHlink"/>
                </a:solidFill>
              </a:rPr>
            </a:br>
            <a:endParaRPr lang="el-GR" sz="3600" b="1"/>
          </a:p>
          <a:p>
            <a:pPr marL="609600" indent="-609600" fontAlgn="auto">
              <a:spcAft>
                <a:spcPts val="0"/>
              </a:spcAft>
              <a:buFont typeface="Wingdings 3"/>
              <a:buChar char=""/>
              <a:defRPr/>
            </a:pPr>
            <a:r>
              <a:rPr lang="en-US" sz="4000" b="1">
                <a:solidFill>
                  <a:schemeClr val="hlink"/>
                </a:solidFill>
              </a:rPr>
              <a:t>8.</a:t>
            </a:r>
            <a:r>
              <a:rPr lang="el-GR" sz="4000" b="1">
                <a:solidFill>
                  <a:schemeClr val="hlink"/>
                </a:solidFill>
              </a:rPr>
              <a:t>2.Κατάλογος υλικών και μέσων</a:t>
            </a:r>
            <a:br>
              <a:rPr lang="el-GR" sz="3600" b="1"/>
            </a:br>
            <a:r>
              <a:rPr lang="el-GR" sz="3600"/>
              <a:t>Περιλαμβάνει υλικά (μηχανήματα, υλικά κατασκευής, εργαλεία κ.λπ.) ή άϋλα (ερωτηματολόγια, στατιστικά δελτία κ.λπ.) που επινοήθηκαν και χρησιμοποιήθηκαν από τον ερευνητή</a:t>
            </a:r>
            <a:br>
              <a:rPr lang="el-GR" sz="3600"/>
            </a:br>
            <a:endParaRPr lang="el-GR" sz="3600" b="1"/>
          </a:p>
          <a:p>
            <a:pPr marL="609600" indent="-609600" fontAlgn="auto">
              <a:spcAft>
                <a:spcPts val="0"/>
              </a:spcAft>
              <a:buFont typeface="Wingdings 3"/>
              <a:buChar char=""/>
              <a:defRPr/>
            </a:pPr>
            <a:endParaRPr lang="el-GR"/>
          </a:p>
        </p:txBody>
      </p:sp>
      <p:sp>
        <p:nvSpPr>
          <p:cNvPr id="24579" name="3 - Θέση ημερομηνίας"/>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cs typeface="Arial" charset="0"/>
              </a:defRPr>
            </a:lvl1pPr>
            <a:lvl2pPr marL="742950" indent="-285750" eaLnBrk="0" hangingPunct="0">
              <a:defRPr>
                <a:solidFill>
                  <a:schemeClr val="tx1"/>
                </a:solidFill>
                <a:latin typeface="Comic Sans MS" pitchFamily="66" charset="0"/>
                <a:cs typeface="Arial" charset="0"/>
              </a:defRPr>
            </a:lvl2pPr>
            <a:lvl3pPr marL="1143000" indent="-228600" eaLnBrk="0" hangingPunct="0">
              <a:defRPr>
                <a:solidFill>
                  <a:schemeClr val="tx1"/>
                </a:solidFill>
                <a:latin typeface="Comic Sans MS" pitchFamily="66" charset="0"/>
                <a:cs typeface="Arial" charset="0"/>
              </a:defRPr>
            </a:lvl3pPr>
            <a:lvl4pPr marL="1600200" indent="-228600" eaLnBrk="0" hangingPunct="0">
              <a:defRPr>
                <a:solidFill>
                  <a:schemeClr val="tx1"/>
                </a:solidFill>
                <a:latin typeface="Comic Sans MS" pitchFamily="66" charset="0"/>
                <a:cs typeface="Arial" charset="0"/>
              </a:defRPr>
            </a:lvl4pPr>
            <a:lvl5pPr marL="2057400" indent="-228600" eaLnBrk="0" hangingPunct="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pPr eaLnBrk="1" hangingPunct="1"/>
            <a:r>
              <a:rPr lang="el-GR"/>
              <a:t>ΤΕΧΝΟΛΟΓΙΑ </a:t>
            </a:r>
          </a:p>
        </p:txBody>
      </p:sp>
      <p:sp>
        <p:nvSpPr>
          <p:cNvPr id="24580" name="4 - Θέση υποσέλιδου"/>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cs typeface="Arial" charset="0"/>
              </a:defRPr>
            </a:lvl1pPr>
            <a:lvl2pPr marL="742950" indent="-285750" eaLnBrk="0" hangingPunct="0">
              <a:defRPr>
                <a:solidFill>
                  <a:schemeClr val="tx1"/>
                </a:solidFill>
                <a:latin typeface="Comic Sans MS" pitchFamily="66" charset="0"/>
                <a:cs typeface="Arial" charset="0"/>
              </a:defRPr>
            </a:lvl2pPr>
            <a:lvl3pPr marL="1143000" indent="-228600" eaLnBrk="0" hangingPunct="0">
              <a:defRPr>
                <a:solidFill>
                  <a:schemeClr val="tx1"/>
                </a:solidFill>
                <a:latin typeface="Comic Sans MS" pitchFamily="66" charset="0"/>
                <a:cs typeface="Arial" charset="0"/>
              </a:defRPr>
            </a:lvl3pPr>
            <a:lvl4pPr marL="1600200" indent="-228600" eaLnBrk="0" hangingPunct="0">
              <a:defRPr>
                <a:solidFill>
                  <a:schemeClr val="tx1"/>
                </a:solidFill>
                <a:latin typeface="Comic Sans MS" pitchFamily="66" charset="0"/>
                <a:cs typeface="Arial" charset="0"/>
              </a:defRPr>
            </a:lvl4pPr>
            <a:lvl5pPr marL="2057400" indent="-228600" eaLnBrk="0" hangingPunct="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pPr eaLnBrk="1" hangingPunct="1"/>
            <a:endParaRPr lang="el-GR"/>
          </a:p>
        </p:txBody>
      </p:sp>
      <p:sp>
        <p:nvSpPr>
          <p:cNvPr id="24581" name="5 - Θέση αριθμού διαφάνειας"/>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cs typeface="Arial" charset="0"/>
              </a:defRPr>
            </a:lvl1pPr>
            <a:lvl2pPr marL="742950" indent="-285750" eaLnBrk="0" hangingPunct="0">
              <a:defRPr>
                <a:solidFill>
                  <a:schemeClr val="tx1"/>
                </a:solidFill>
                <a:latin typeface="Comic Sans MS" pitchFamily="66" charset="0"/>
                <a:cs typeface="Arial" charset="0"/>
              </a:defRPr>
            </a:lvl2pPr>
            <a:lvl3pPr marL="1143000" indent="-228600" eaLnBrk="0" hangingPunct="0">
              <a:defRPr>
                <a:solidFill>
                  <a:schemeClr val="tx1"/>
                </a:solidFill>
                <a:latin typeface="Comic Sans MS" pitchFamily="66" charset="0"/>
                <a:cs typeface="Arial" charset="0"/>
              </a:defRPr>
            </a:lvl3pPr>
            <a:lvl4pPr marL="1600200" indent="-228600" eaLnBrk="0" hangingPunct="0">
              <a:defRPr>
                <a:solidFill>
                  <a:schemeClr val="tx1"/>
                </a:solidFill>
                <a:latin typeface="Comic Sans MS" pitchFamily="66" charset="0"/>
                <a:cs typeface="Arial" charset="0"/>
              </a:defRPr>
            </a:lvl4pPr>
            <a:lvl5pPr marL="2057400" indent="-228600" eaLnBrk="0" hangingPunct="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pPr eaLnBrk="1" hangingPunct="1"/>
            <a:fld id="{FD55D056-DFC6-475E-B682-9CE02B8E8F7B}" type="slidenum">
              <a:rPr lang="el-GR"/>
              <a:pPr eaLnBrk="1" hangingPunct="1"/>
              <a:t>16</a:t>
            </a:fld>
            <a:endParaRPr lang="el-GR"/>
          </a:p>
        </p:txBody>
      </p:sp>
      <p:sp>
        <p:nvSpPr>
          <p:cNvPr id="39938" name="Rectangle 2"/>
          <p:cNvSpPr>
            <a:spLocks noGrp="1" noChangeArrowheads="1"/>
          </p:cNvSpPr>
          <p:nvPr>
            <p:ph type="title"/>
          </p:nvPr>
        </p:nvSpPr>
        <p:spPr/>
        <p:txBody>
          <a:bodyPr/>
          <a:lstStyle/>
          <a:p>
            <a:pPr fontAlgn="auto">
              <a:spcAft>
                <a:spcPts val="0"/>
              </a:spcAft>
              <a:defRPr/>
            </a:pPr>
            <a:r>
              <a:rPr lang="el-GR"/>
              <a:t>ΕΝΟΤΗΤΕΣ Β΄ΕΡΓΑΣΙΑΣ</a:t>
            </a:r>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7" presetClass="entr" presetSubtype="0" fill="hold" nodeType="withEffect">
                                  <p:stCondLst>
                                    <p:cond delay="0"/>
                                  </p:stCondLst>
                                  <p:iterate type="lt">
                                    <p:tmPct val="50000"/>
                                  </p:iterate>
                                  <p:childTnLst>
                                    <p:set>
                                      <p:cBhvr>
                                        <p:cTn id="6" dur="1" fill="hold">
                                          <p:stCondLst>
                                            <p:cond delay="0"/>
                                          </p:stCondLst>
                                        </p:cTn>
                                        <p:tgtEl>
                                          <p:spTgt spid="39938"/>
                                        </p:tgtEl>
                                        <p:attrNameLst>
                                          <p:attrName>style.visibility</p:attrName>
                                        </p:attrNameLst>
                                      </p:cBhvr>
                                      <p:to>
                                        <p:strVal val="visible"/>
                                      </p:to>
                                    </p:set>
                                    <p:anim calcmode="discrete" valueType="clr">
                                      <p:cBhvr override="childStyle">
                                        <p:cTn id="7" dur="80"/>
                                        <p:tgtEl>
                                          <p:spTgt spid="39938"/>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39938"/>
                                        </p:tgtEl>
                                        <p:attrNameLst>
                                          <p:attrName>fillcolor</p:attrName>
                                        </p:attrNameLst>
                                      </p:cBhvr>
                                      <p:tavLst>
                                        <p:tav tm="0">
                                          <p:val>
                                            <p:clrVal>
                                              <a:schemeClr val="accent2"/>
                                            </p:clrVal>
                                          </p:val>
                                        </p:tav>
                                        <p:tav tm="50000">
                                          <p:val>
                                            <p:clrVal>
                                              <a:schemeClr val="hlink"/>
                                            </p:clrVal>
                                          </p:val>
                                        </p:tav>
                                      </p:tavLst>
                                    </p:anim>
                                    <p:set>
                                      <p:cBhvr>
                                        <p:cTn id="9" dur="80"/>
                                        <p:tgtEl>
                                          <p:spTgt spid="39938"/>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p:cNvSpPr>
            <a:spLocks noGrp="1" noChangeArrowheads="1"/>
          </p:cNvSpPr>
          <p:nvPr>
            <p:ph idx="1"/>
          </p:nvPr>
        </p:nvSpPr>
        <p:spPr>
          <a:xfrm>
            <a:off x="457200" y="1196975"/>
            <a:ext cx="8686800" cy="5661025"/>
          </a:xfrm>
        </p:spPr>
        <p:txBody>
          <a:bodyPr/>
          <a:lstStyle/>
          <a:p>
            <a:pPr marL="609600" indent="-609600">
              <a:buFont typeface="Wingdings" pitchFamily="2" charset="2"/>
              <a:buNone/>
            </a:pPr>
            <a:r>
              <a:rPr lang="el-GR" sz="4800" b="1">
                <a:solidFill>
                  <a:schemeClr val="folHlink"/>
                </a:solidFill>
              </a:rPr>
              <a:t>    </a:t>
            </a:r>
            <a:r>
              <a:rPr lang="el-GR" sz="3600" b="1">
                <a:solidFill>
                  <a:schemeClr val="folHlink"/>
                </a:solidFill>
              </a:rPr>
              <a:t>8.ΕΡΕΥΝΗΤΙΚΟ ΜΕΡΟΣ</a:t>
            </a:r>
            <a:br>
              <a:rPr lang="en-US" sz="4800" b="1">
                <a:solidFill>
                  <a:schemeClr val="folHlink"/>
                </a:solidFill>
              </a:rPr>
            </a:br>
            <a:r>
              <a:rPr lang="en-US" sz="4000" b="1">
                <a:solidFill>
                  <a:schemeClr val="hlink"/>
                </a:solidFill>
              </a:rPr>
              <a:t>8.</a:t>
            </a:r>
            <a:r>
              <a:rPr lang="el-GR" sz="4000" b="1">
                <a:solidFill>
                  <a:schemeClr val="hlink"/>
                </a:solidFill>
              </a:rPr>
              <a:t>3.Εκτέλεση του πειράματος</a:t>
            </a:r>
            <a:r>
              <a:rPr lang="el-GR" sz="4000" b="1"/>
              <a:t> (</a:t>
            </a:r>
            <a:r>
              <a:rPr lang="el-GR" sz="3600"/>
              <a:t>περιγραφή</a:t>
            </a:r>
            <a:r>
              <a:rPr lang="el-GR" sz="4000" b="1"/>
              <a:t>)</a:t>
            </a:r>
            <a:br>
              <a:rPr lang="el-GR" sz="4000" b="1"/>
            </a:br>
            <a:r>
              <a:rPr lang="el-GR"/>
              <a:t>Περιγράφει την πορεία διεξαγωγής των μετρήσεων της Έρευνας.</a:t>
            </a:r>
            <a:br>
              <a:rPr lang="el-GR"/>
            </a:br>
            <a:endParaRPr lang="el-GR" b="1"/>
          </a:p>
          <a:p>
            <a:pPr marL="609600" indent="-609600"/>
            <a:br>
              <a:rPr lang="el-GR"/>
            </a:br>
            <a:endParaRPr lang="el-GR"/>
          </a:p>
        </p:txBody>
      </p:sp>
      <p:sp>
        <p:nvSpPr>
          <p:cNvPr id="25603" name="3 - Θέση ημερομηνίας"/>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cs typeface="Arial" charset="0"/>
              </a:defRPr>
            </a:lvl1pPr>
            <a:lvl2pPr marL="742950" indent="-285750" eaLnBrk="0" hangingPunct="0">
              <a:defRPr>
                <a:solidFill>
                  <a:schemeClr val="tx1"/>
                </a:solidFill>
                <a:latin typeface="Comic Sans MS" pitchFamily="66" charset="0"/>
                <a:cs typeface="Arial" charset="0"/>
              </a:defRPr>
            </a:lvl2pPr>
            <a:lvl3pPr marL="1143000" indent="-228600" eaLnBrk="0" hangingPunct="0">
              <a:defRPr>
                <a:solidFill>
                  <a:schemeClr val="tx1"/>
                </a:solidFill>
                <a:latin typeface="Comic Sans MS" pitchFamily="66" charset="0"/>
                <a:cs typeface="Arial" charset="0"/>
              </a:defRPr>
            </a:lvl3pPr>
            <a:lvl4pPr marL="1600200" indent="-228600" eaLnBrk="0" hangingPunct="0">
              <a:defRPr>
                <a:solidFill>
                  <a:schemeClr val="tx1"/>
                </a:solidFill>
                <a:latin typeface="Comic Sans MS" pitchFamily="66" charset="0"/>
                <a:cs typeface="Arial" charset="0"/>
              </a:defRPr>
            </a:lvl4pPr>
            <a:lvl5pPr marL="2057400" indent="-228600" eaLnBrk="0" hangingPunct="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pPr eaLnBrk="1" hangingPunct="1"/>
            <a:r>
              <a:rPr lang="el-GR"/>
              <a:t>ΤΕΧΝΟΛΟΓΙΑ </a:t>
            </a:r>
          </a:p>
        </p:txBody>
      </p:sp>
      <p:sp>
        <p:nvSpPr>
          <p:cNvPr id="25604" name="4 - Θέση υποσέλιδου"/>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cs typeface="Arial" charset="0"/>
              </a:defRPr>
            </a:lvl1pPr>
            <a:lvl2pPr marL="742950" indent="-285750" eaLnBrk="0" hangingPunct="0">
              <a:defRPr>
                <a:solidFill>
                  <a:schemeClr val="tx1"/>
                </a:solidFill>
                <a:latin typeface="Comic Sans MS" pitchFamily="66" charset="0"/>
                <a:cs typeface="Arial" charset="0"/>
              </a:defRPr>
            </a:lvl2pPr>
            <a:lvl3pPr marL="1143000" indent="-228600" eaLnBrk="0" hangingPunct="0">
              <a:defRPr>
                <a:solidFill>
                  <a:schemeClr val="tx1"/>
                </a:solidFill>
                <a:latin typeface="Comic Sans MS" pitchFamily="66" charset="0"/>
                <a:cs typeface="Arial" charset="0"/>
              </a:defRPr>
            </a:lvl3pPr>
            <a:lvl4pPr marL="1600200" indent="-228600" eaLnBrk="0" hangingPunct="0">
              <a:defRPr>
                <a:solidFill>
                  <a:schemeClr val="tx1"/>
                </a:solidFill>
                <a:latin typeface="Comic Sans MS" pitchFamily="66" charset="0"/>
                <a:cs typeface="Arial" charset="0"/>
              </a:defRPr>
            </a:lvl4pPr>
            <a:lvl5pPr marL="2057400" indent="-228600" eaLnBrk="0" hangingPunct="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pPr eaLnBrk="1" hangingPunct="1"/>
            <a:endParaRPr lang="el-GR"/>
          </a:p>
        </p:txBody>
      </p:sp>
      <p:sp>
        <p:nvSpPr>
          <p:cNvPr id="25605" name="5 - Θέση αριθμού διαφάνειας"/>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cs typeface="Arial" charset="0"/>
              </a:defRPr>
            </a:lvl1pPr>
            <a:lvl2pPr marL="742950" indent="-285750" eaLnBrk="0" hangingPunct="0">
              <a:defRPr>
                <a:solidFill>
                  <a:schemeClr val="tx1"/>
                </a:solidFill>
                <a:latin typeface="Comic Sans MS" pitchFamily="66" charset="0"/>
                <a:cs typeface="Arial" charset="0"/>
              </a:defRPr>
            </a:lvl2pPr>
            <a:lvl3pPr marL="1143000" indent="-228600" eaLnBrk="0" hangingPunct="0">
              <a:defRPr>
                <a:solidFill>
                  <a:schemeClr val="tx1"/>
                </a:solidFill>
                <a:latin typeface="Comic Sans MS" pitchFamily="66" charset="0"/>
                <a:cs typeface="Arial" charset="0"/>
              </a:defRPr>
            </a:lvl3pPr>
            <a:lvl4pPr marL="1600200" indent="-228600" eaLnBrk="0" hangingPunct="0">
              <a:defRPr>
                <a:solidFill>
                  <a:schemeClr val="tx1"/>
                </a:solidFill>
                <a:latin typeface="Comic Sans MS" pitchFamily="66" charset="0"/>
                <a:cs typeface="Arial" charset="0"/>
              </a:defRPr>
            </a:lvl4pPr>
            <a:lvl5pPr marL="2057400" indent="-228600" eaLnBrk="0" hangingPunct="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pPr eaLnBrk="1" hangingPunct="1"/>
            <a:fld id="{13D7DF71-8872-445B-8D15-047158CE91D6}" type="slidenum">
              <a:rPr lang="el-GR"/>
              <a:pPr eaLnBrk="1" hangingPunct="1"/>
              <a:t>17</a:t>
            </a:fld>
            <a:endParaRPr lang="el-GR"/>
          </a:p>
        </p:txBody>
      </p:sp>
      <p:sp>
        <p:nvSpPr>
          <p:cNvPr id="40962" name="Rectangle 2"/>
          <p:cNvSpPr>
            <a:spLocks noGrp="1" noChangeArrowheads="1"/>
          </p:cNvSpPr>
          <p:nvPr>
            <p:ph type="title"/>
          </p:nvPr>
        </p:nvSpPr>
        <p:spPr/>
        <p:txBody>
          <a:bodyPr/>
          <a:lstStyle/>
          <a:p>
            <a:pPr fontAlgn="auto">
              <a:spcAft>
                <a:spcPts val="0"/>
              </a:spcAft>
              <a:defRPr/>
            </a:pPr>
            <a:r>
              <a:rPr lang="el-GR"/>
              <a:t>ΕΝΟΤΗΤΕΣ Β΄ΕΡΓΑΣΙΑΣ</a:t>
            </a:r>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7" presetClass="entr" presetSubtype="0" fill="hold" nodeType="withEffect">
                                  <p:stCondLst>
                                    <p:cond delay="0"/>
                                  </p:stCondLst>
                                  <p:iterate type="lt">
                                    <p:tmPct val="50000"/>
                                  </p:iterate>
                                  <p:childTnLst>
                                    <p:set>
                                      <p:cBhvr>
                                        <p:cTn id="6" dur="1" fill="hold">
                                          <p:stCondLst>
                                            <p:cond delay="0"/>
                                          </p:stCondLst>
                                        </p:cTn>
                                        <p:tgtEl>
                                          <p:spTgt spid="40962"/>
                                        </p:tgtEl>
                                        <p:attrNameLst>
                                          <p:attrName>style.visibility</p:attrName>
                                        </p:attrNameLst>
                                      </p:cBhvr>
                                      <p:to>
                                        <p:strVal val="visible"/>
                                      </p:to>
                                    </p:set>
                                    <p:anim calcmode="discrete" valueType="clr">
                                      <p:cBhvr override="childStyle">
                                        <p:cTn id="7" dur="80"/>
                                        <p:tgtEl>
                                          <p:spTgt spid="40962"/>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40962"/>
                                        </p:tgtEl>
                                        <p:attrNameLst>
                                          <p:attrName>fillcolor</p:attrName>
                                        </p:attrNameLst>
                                      </p:cBhvr>
                                      <p:tavLst>
                                        <p:tav tm="0">
                                          <p:val>
                                            <p:clrVal>
                                              <a:schemeClr val="accent2"/>
                                            </p:clrVal>
                                          </p:val>
                                        </p:tav>
                                        <p:tav tm="50000">
                                          <p:val>
                                            <p:clrVal>
                                              <a:schemeClr val="hlink"/>
                                            </p:clrVal>
                                          </p:val>
                                        </p:tav>
                                      </p:tavLst>
                                    </p:anim>
                                    <p:set>
                                      <p:cBhvr>
                                        <p:cTn id="9" dur="80"/>
                                        <p:tgtEl>
                                          <p:spTgt spid="4096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idx="1"/>
          </p:nvPr>
        </p:nvSpPr>
        <p:spPr>
          <a:xfrm>
            <a:off x="457200" y="1196975"/>
            <a:ext cx="8686800" cy="5661025"/>
          </a:xfrm>
        </p:spPr>
        <p:txBody>
          <a:bodyPr>
            <a:normAutofit lnSpcReduction="10000"/>
          </a:bodyPr>
          <a:lstStyle/>
          <a:p>
            <a:pPr marL="609600" indent="-609600" fontAlgn="auto">
              <a:spcAft>
                <a:spcPts val="0"/>
              </a:spcAft>
              <a:buFont typeface="Wingdings" pitchFamily="2" charset="2"/>
              <a:buNone/>
              <a:defRPr/>
            </a:pPr>
            <a:r>
              <a:rPr lang="el-GR" sz="3600" b="1">
                <a:solidFill>
                  <a:schemeClr val="folHlink"/>
                </a:solidFill>
              </a:rPr>
              <a:t>     8.ΕΡΕΥΝΗΤΙΚΟ ΜΕΡΟΣ</a:t>
            </a:r>
            <a:endParaRPr lang="el-GR" sz="4000" b="1">
              <a:solidFill>
                <a:schemeClr val="hlink"/>
              </a:solidFill>
            </a:endParaRPr>
          </a:p>
          <a:p>
            <a:pPr marL="609600" indent="-609600" fontAlgn="auto">
              <a:spcAft>
                <a:spcPts val="0"/>
              </a:spcAft>
              <a:buFont typeface="Wingdings 3"/>
              <a:buChar char=""/>
              <a:defRPr/>
            </a:pPr>
            <a:r>
              <a:rPr lang="en-US" sz="4000" b="1">
                <a:solidFill>
                  <a:schemeClr val="hlink"/>
                </a:solidFill>
              </a:rPr>
              <a:t>8.</a:t>
            </a:r>
            <a:r>
              <a:rPr lang="el-GR" sz="4000" b="1">
                <a:solidFill>
                  <a:schemeClr val="hlink"/>
                </a:solidFill>
              </a:rPr>
              <a:t>4.Πίνακας παρατηρήσεων</a:t>
            </a:r>
            <a:br>
              <a:rPr lang="el-GR" sz="4000" b="1">
                <a:solidFill>
                  <a:schemeClr val="hlink"/>
                </a:solidFill>
              </a:rPr>
            </a:br>
            <a:r>
              <a:rPr lang="el-GR" sz="3600" b="1">
                <a:hlinkClick r:id="rId2" action="ppaction://hlinkfile"/>
              </a:rPr>
              <a:t>( </a:t>
            </a:r>
            <a:r>
              <a:rPr lang="el-GR" sz="3600">
                <a:hlinkClick r:id="rId2" action="ppaction://hlinkfile"/>
              </a:rPr>
              <a:t>δίνεται παράδειγμα</a:t>
            </a:r>
            <a:r>
              <a:rPr lang="el-GR" sz="3600" b="1">
                <a:hlinkClick r:id="rId2" action="ppaction://hlinkfile"/>
              </a:rPr>
              <a:t>)</a:t>
            </a:r>
            <a:br>
              <a:rPr lang="el-GR" sz="3600" b="1">
                <a:hlinkClick r:id="rId2" action="ppaction://hlinkfile"/>
              </a:rPr>
            </a:br>
            <a:r>
              <a:rPr lang="el-GR" sz="3600"/>
              <a:t>Περιλαμβάνει τη συγκέντρωση των αποτελεσμάτων των μετρήσεων που έγιναν, και την παρουσίαση τους μέσα από κείμενα, πίνακες, διαγράμματα, κ.λπ.</a:t>
            </a:r>
            <a:br>
              <a:rPr lang="el-GR" sz="3600"/>
            </a:br>
            <a:br>
              <a:rPr lang="el-GR"/>
            </a:br>
            <a:endParaRPr lang="el-GR"/>
          </a:p>
        </p:txBody>
      </p:sp>
      <p:sp>
        <p:nvSpPr>
          <p:cNvPr id="26627" name="3 - Θέση ημερομηνίας"/>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cs typeface="Arial" charset="0"/>
              </a:defRPr>
            </a:lvl1pPr>
            <a:lvl2pPr marL="742950" indent="-285750" eaLnBrk="0" hangingPunct="0">
              <a:defRPr>
                <a:solidFill>
                  <a:schemeClr val="tx1"/>
                </a:solidFill>
                <a:latin typeface="Comic Sans MS" pitchFamily="66" charset="0"/>
                <a:cs typeface="Arial" charset="0"/>
              </a:defRPr>
            </a:lvl2pPr>
            <a:lvl3pPr marL="1143000" indent="-228600" eaLnBrk="0" hangingPunct="0">
              <a:defRPr>
                <a:solidFill>
                  <a:schemeClr val="tx1"/>
                </a:solidFill>
                <a:latin typeface="Comic Sans MS" pitchFamily="66" charset="0"/>
                <a:cs typeface="Arial" charset="0"/>
              </a:defRPr>
            </a:lvl3pPr>
            <a:lvl4pPr marL="1600200" indent="-228600" eaLnBrk="0" hangingPunct="0">
              <a:defRPr>
                <a:solidFill>
                  <a:schemeClr val="tx1"/>
                </a:solidFill>
                <a:latin typeface="Comic Sans MS" pitchFamily="66" charset="0"/>
                <a:cs typeface="Arial" charset="0"/>
              </a:defRPr>
            </a:lvl4pPr>
            <a:lvl5pPr marL="2057400" indent="-228600" eaLnBrk="0" hangingPunct="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pPr eaLnBrk="1" hangingPunct="1"/>
            <a:r>
              <a:rPr lang="el-GR"/>
              <a:t>ΤΕΧΝΟΛΟΓΙΑ </a:t>
            </a:r>
          </a:p>
        </p:txBody>
      </p:sp>
      <p:sp>
        <p:nvSpPr>
          <p:cNvPr id="26628" name="4 - Θέση υποσέλιδου"/>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cs typeface="Arial" charset="0"/>
              </a:defRPr>
            </a:lvl1pPr>
            <a:lvl2pPr marL="742950" indent="-285750" eaLnBrk="0" hangingPunct="0">
              <a:defRPr>
                <a:solidFill>
                  <a:schemeClr val="tx1"/>
                </a:solidFill>
                <a:latin typeface="Comic Sans MS" pitchFamily="66" charset="0"/>
                <a:cs typeface="Arial" charset="0"/>
              </a:defRPr>
            </a:lvl2pPr>
            <a:lvl3pPr marL="1143000" indent="-228600" eaLnBrk="0" hangingPunct="0">
              <a:defRPr>
                <a:solidFill>
                  <a:schemeClr val="tx1"/>
                </a:solidFill>
                <a:latin typeface="Comic Sans MS" pitchFamily="66" charset="0"/>
                <a:cs typeface="Arial" charset="0"/>
              </a:defRPr>
            </a:lvl3pPr>
            <a:lvl4pPr marL="1600200" indent="-228600" eaLnBrk="0" hangingPunct="0">
              <a:defRPr>
                <a:solidFill>
                  <a:schemeClr val="tx1"/>
                </a:solidFill>
                <a:latin typeface="Comic Sans MS" pitchFamily="66" charset="0"/>
                <a:cs typeface="Arial" charset="0"/>
              </a:defRPr>
            </a:lvl4pPr>
            <a:lvl5pPr marL="2057400" indent="-228600" eaLnBrk="0" hangingPunct="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pPr eaLnBrk="1" hangingPunct="1"/>
            <a:endParaRPr lang="el-GR"/>
          </a:p>
        </p:txBody>
      </p:sp>
      <p:sp>
        <p:nvSpPr>
          <p:cNvPr id="26629" name="5 - Θέση αριθμού διαφάνειας"/>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cs typeface="Arial" charset="0"/>
              </a:defRPr>
            </a:lvl1pPr>
            <a:lvl2pPr marL="742950" indent="-285750" eaLnBrk="0" hangingPunct="0">
              <a:defRPr>
                <a:solidFill>
                  <a:schemeClr val="tx1"/>
                </a:solidFill>
                <a:latin typeface="Comic Sans MS" pitchFamily="66" charset="0"/>
                <a:cs typeface="Arial" charset="0"/>
              </a:defRPr>
            </a:lvl2pPr>
            <a:lvl3pPr marL="1143000" indent="-228600" eaLnBrk="0" hangingPunct="0">
              <a:defRPr>
                <a:solidFill>
                  <a:schemeClr val="tx1"/>
                </a:solidFill>
                <a:latin typeface="Comic Sans MS" pitchFamily="66" charset="0"/>
                <a:cs typeface="Arial" charset="0"/>
              </a:defRPr>
            </a:lvl3pPr>
            <a:lvl4pPr marL="1600200" indent="-228600" eaLnBrk="0" hangingPunct="0">
              <a:defRPr>
                <a:solidFill>
                  <a:schemeClr val="tx1"/>
                </a:solidFill>
                <a:latin typeface="Comic Sans MS" pitchFamily="66" charset="0"/>
                <a:cs typeface="Arial" charset="0"/>
              </a:defRPr>
            </a:lvl4pPr>
            <a:lvl5pPr marL="2057400" indent="-228600" eaLnBrk="0" hangingPunct="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pPr eaLnBrk="1" hangingPunct="1"/>
            <a:fld id="{36CE8E74-5FF7-4191-AE8C-94AF5D2F8665}" type="slidenum">
              <a:rPr lang="el-GR"/>
              <a:pPr eaLnBrk="1" hangingPunct="1"/>
              <a:t>18</a:t>
            </a:fld>
            <a:endParaRPr lang="el-GR"/>
          </a:p>
        </p:txBody>
      </p:sp>
      <p:sp>
        <p:nvSpPr>
          <p:cNvPr id="41986" name="Rectangle 2"/>
          <p:cNvSpPr>
            <a:spLocks noGrp="1" noChangeArrowheads="1"/>
          </p:cNvSpPr>
          <p:nvPr>
            <p:ph type="title"/>
          </p:nvPr>
        </p:nvSpPr>
        <p:spPr/>
        <p:txBody>
          <a:bodyPr/>
          <a:lstStyle/>
          <a:p>
            <a:pPr fontAlgn="auto">
              <a:spcAft>
                <a:spcPts val="0"/>
              </a:spcAft>
              <a:defRPr/>
            </a:pPr>
            <a:r>
              <a:rPr lang="el-GR"/>
              <a:t>ΕΝΟΤΗΤΕΣ Β΄ΕΡΓΑΣΙΑΣ</a:t>
            </a:r>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7" presetClass="entr" presetSubtype="0" fill="hold" nodeType="withEffect">
                                  <p:stCondLst>
                                    <p:cond delay="0"/>
                                  </p:stCondLst>
                                  <p:iterate type="lt">
                                    <p:tmPct val="50000"/>
                                  </p:iterate>
                                  <p:childTnLst>
                                    <p:set>
                                      <p:cBhvr>
                                        <p:cTn id="6" dur="1" fill="hold">
                                          <p:stCondLst>
                                            <p:cond delay="0"/>
                                          </p:stCondLst>
                                        </p:cTn>
                                        <p:tgtEl>
                                          <p:spTgt spid="41986"/>
                                        </p:tgtEl>
                                        <p:attrNameLst>
                                          <p:attrName>style.visibility</p:attrName>
                                        </p:attrNameLst>
                                      </p:cBhvr>
                                      <p:to>
                                        <p:strVal val="visible"/>
                                      </p:to>
                                    </p:set>
                                    <p:anim calcmode="discrete" valueType="clr">
                                      <p:cBhvr override="childStyle">
                                        <p:cTn id="7" dur="80"/>
                                        <p:tgtEl>
                                          <p:spTgt spid="41986"/>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41986"/>
                                        </p:tgtEl>
                                        <p:attrNameLst>
                                          <p:attrName>fillcolor</p:attrName>
                                        </p:attrNameLst>
                                      </p:cBhvr>
                                      <p:tavLst>
                                        <p:tav tm="0">
                                          <p:val>
                                            <p:clrVal>
                                              <a:schemeClr val="accent2"/>
                                            </p:clrVal>
                                          </p:val>
                                        </p:tav>
                                        <p:tav tm="50000">
                                          <p:val>
                                            <p:clrVal>
                                              <a:schemeClr val="hlink"/>
                                            </p:clrVal>
                                          </p:val>
                                        </p:tav>
                                      </p:tavLst>
                                    </p:anim>
                                    <p:set>
                                      <p:cBhvr>
                                        <p:cTn id="9" dur="80"/>
                                        <p:tgtEl>
                                          <p:spTgt spid="41986"/>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3"/>
          <p:cNvSpPr>
            <a:spLocks noGrp="1" noChangeArrowheads="1"/>
          </p:cNvSpPr>
          <p:nvPr>
            <p:ph idx="1"/>
          </p:nvPr>
        </p:nvSpPr>
        <p:spPr/>
        <p:txBody>
          <a:bodyPr>
            <a:normAutofit fontScale="92500" lnSpcReduction="10000"/>
          </a:bodyPr>
          <a:lstStyle/>
          <a:p>
            <a:pPr marL="609600" indent="-609600" fontAlgn="auto">
              <a:lnSpc>
                <a:spcPct val="80000"/>
              </a:lnSpc>
              <a:spcAft>
                <a:spcPts val="0"/>
              </a:spcAft>
              <a:buFont typeface="Wingdings 3"/>
              <a:buChar char=""/>
              <a:defRPr/>
            </a:pPr>
            <a:r>
              <a:rPr lang="el-GR" b="1">
                <a:solidFill>
                  <a:schemeClr val="folHlink"/>
                </a:solidFill>
              </a:rPr>
              <a:t>8.ΕΡΕΥΝΗΤΙΚΟ ΜΕΡΟΣ</a:t>
            </a:r>
            <a:endParaRPr lang="el-GR" sz="2800" b="1">
              <a:solidFill>
                <a:schemeClr val="hlink"/>
              </a:solidFill>
            </a:endParaRPr>
          </a:p>
          <a:p>
            <a:pPr marL="609600" indent="-609600" fontAlgn="auto">
              <a:lnSpc>
                <a:spcPct val="80000"/>
              </a:lnSpc>
              <a:spcAft>
                <a:spcPts val="0"/>
              </a:spcAft>
              <a:buFont typeface="Wingdings 3"/>
              <a:buChar char=""/>
              <a:defRPr/>
            </a:pPr>
            <a:r>
              <a:rPr lang="en-US" sz="2800" b="1">
                <a:solidFill>
                  <a:schemeClr val="hlink"/>
                </a:solidFill>
              </a:rPr>
              <a:t>8.</a:t>
            </a:r>
            <a:r>
              <a:rPr lang="el-GR" sz="2800" b="1">
                <a:solidFill>
                  <a:schemeClr val="hlink"/>
                </a:solidFill>
              </a:rPr>
              <a:t>5.Φωτογραφίες του πειράματος</a:t>
            </a:r>
            <a:br>
              <a:rPr lang="el-GR" sz="2800" b="1"/>
            </a:br>
            <a:r>
              <a:rPr lang="el-GR" sz="2800" b="1"/>
              <a:t>(Μόνο για την πειραματική έρευνα)</a:t>
            </a:r>
            <a:br>
              <a:rPr lang="el-GR" sz="2800" b="1"/>
            </a:br>
            <a:r>
              <a:rPr lang="el-GR" sz="2800" b="1"/>
              <a:t>Απαιτούνται: 1-2 φωτ για  ΥΛΙΚΑ ΚΑΙ ΜΕΣΑ</a:t>
            </a:r>
            <a:br>
              <a:rPr lang="el-GR" sz="2800" b="1"/>
            </a:br>
            <a:r>
              <a:rPr lang="el-GR" sz="2800" b="1"/>
              <a:t>               </a:t>
            </a:r>
            <a:r>
              <a:rPr lang="en-US" sz="2800" b="1"/>
              <a:t>         </a:t>
            </a:r>
            <a:r>
              <a:rPr lang="el-GR" sz="2800" b="1"/>
              <a:t>3-4 φωτ για  ΕΚΤΕΛΕΣΗ ΤΟΥ </a:t>
            </a:r>
            <a:r>
              <a:rPr lang="en-US" sz="2800" b="1"/>
              <a:t>  </a:t>
            </a:r>
            <a:br>
              <a:rPr lang="en-US" sz="2800" b="1"/>
            </a:br>
            <a:r>
              <a:rPr lang="en-US" sz="2800" b="1"/>
              <a:t>                                              </a:t>
            </a:r>
            <a:r>
              <a:rPr lang="el-GR" sz="2800" b="1"/>
              <a:t>ΠΕΙΡΑΜΑΤΟΣ</a:t>
            </a:r>
            <a:br>
              <a:rPr lang="el-GR" sz="2800" b="1"/>
            </a:br>
            <a:r>
              <a:rPr lang="el-GR" sz="2800" b="1"/>
              <a:t>               </a:t>
            </a:r>
            <a:r>
              <a:rPr lang="en-US" sz="2800" b="1"/>
              <a:t>         </a:t>
            </a:r>
            <a:r>
              <a:rPr lang="el-GR" sz="2800" b="1"/>
              <a:t>2-3 φωτ για  ΑΠΟΤΕΛΕΣΜΑΤΑ</a:t>
            </a:r>
          </a:p>
          <a:p>
            <a:pPr marL="609600" indent="-609600" fontAlgn="auto">
              <a:lnSpc>
                <a:spcPct val="80000"/>
              </a:lnSpc>
              <a:spcAft>
                <a:spcPts val="0"/>
              </a:spcAft>
              <a:buFont typeface="Wingdings 3"/>
              <a:buChar char=""/>
              <a:defRPr/>
            </a:pPr>
            <a:r>
              <a:rPr lang="en-US" sz="2800" b="1">
                <a:solidFill>
                  <a:schemeClr val="hlink"/>
                </a:solidFill>
              </a:rPr>
              <a:t>8.6</a:t>
            </a:r>
            <a:r>
              <a:rPr lang="el-GR" sz="2800" b="1">
                <a:solidFill>
                  <a:schemeClr val="hlink"/>
                </a:solidFill>
              </a:rPr>
              <a:t>.Ανάλυση αποτελεσμάτων</a:t>
            </a:r>
            <a:r>
              <a:rPr lang="el-GR" sz="2800"/>
              <a:t> </a:t>
            </a:r>
            <a:br>
              <a:rPr lang="el-GR" sz="2800"/>
            </a:br>
            <a:r>
              <a:rPr lang="el-GR" sz="2800" b="1"/>
              <a:t>Περιλαμβάνει την επεξεργασία των αποτελεσμάτων μέσα από συγκρίσεις,</a:t>
            </a:r>
            <a:br>
              <a:rPr lang="el-GR" sz="2800" b="1"/>
            </a:br>
            <a:r>
              <a:rPr lang="el-GR" sz="2800" b="1"/>
              <a:t> διαπιστώσεις και παρατηρήσεις που γίνονται από τον ερευνητή (ραβδογράμματα</a:t>
            </a:r>
            <a:r>
              <a:rPr lang="el-GR" sz="2800"/>
              <a:t> </a:t>
            </a:r>
          </a:p>
        </p:txBody>
      </p:sp>
      <p:sp>
        <p:nvSpPr>
          <p:cNvPr id="27651" name="3 - Θέση ημερομηνίας"/>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cs typeface="Arial" charset="0"/>
              </a:defRPr>
            </a:lvl1pPr>
            <a:lvl2pPr marL="742950" indent="-285750" eaLnBrk="0" hangingPunct="0">
              <a:defRPr>
                <a:solidFill>
                  <a:schemeClr val="tx1"/>
                </a:solidFill>
                <a:latin typeface="Comic Sans MS" pitchFamily="66" charset="0"/>
                <a:cs typeface="Arial" charset="0"/>
              </a:defRPr>
            </a:lvl2pPr>
            <a:lvl3pPr marL="1143000" indent="-228600" eaLnBrk="0" hangingPunct="0">
              <a:defRPr>
                <a:solidFill>
                  <a:schemeClr val="tx1"/>
                </a:solidFill>
                <a:latin typeface="Comic Sans MS" pitchFamily="66" charset="0"/>
                <a:cs typeface="Arial" charset="0"/>
              </a:defRPr>
            </a:lvl3pPr>
            <a:lvl4pPr marL="1600200" indent="-228600" eaLnBrk="0" hangingPunct="0">
              <a:defRPr>
                <a:solidFill>
                  <a:schemeClr val="tx1"/>
                </a:solidFill>
                <a:latin typeface="Comic Sans MS" pitchFamily="66" charset="0"/>
                <a:cs typeface="Arial" charset="0"/>
              </a:defRPr>
            </a:lvl4pPr>
            <a:lvl5pPr marL="2057400" indent="-228600" eaLnBrk="0" hangingPunct="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pPr eaLnBrk="1" hangingPunct="1"/>
            <a:r>
              <a:rPr lang="el-GR"/>
              <a:t>ΤΕΧΝΟΛΟΓΙΑ </a:t>
            </a:r>
          </a:p>
        </p:txBody>
      </p:sp>
      <p:sp>
        <p:nvSpPr>
          <p:cNvPr id="27652" name="4 - Θέση υποσέλιδου"/>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cs typeface="Arial" charset="0"/>
              </a:defRPr>
            </a:lvl1pPr>
            <a:lvl2pPr marL="742950" indent="-285750" eaLnBrk="0" hangingPunct="0">
              <a:defRPr>
                <a:solidFill>
                  <a:schemeClr val="tx1"/>
                </a:solidFill>
                <a:latin typeface="Comic Sans MS" pitchFamily="66" charset="0"/>
                <a:cs typeface="Arial" charset="0"/>
              </a:defRPr>
            </a:lvl2pPr>
            <a:lvl3pPr marL="1143000" indent="-228600" eaLnBrk="0" hangingPunct="0">
              <a:defRPr>
                <a:solidFill>
                  <a:schemeClr val="tx1"/>
                </a:solidFill>
                <a:latin typeface="Comic Sans MS" pitchFamily="66" charset="0"/>
                <a:cs typeface="Arial" charset="0"/>
              </a:defRPr>
            </a:lvl3pPr>
            <a:lvl4pPr marL="1600200" indent="-228600" eaLnBrk="0" hangingPunct="0">
              <a:defRPr>
                <a:solidFill>
                  <a:schemeClr val="tx1"/>
                </a:solidFill>
                <a:latin typeface="Comic Sans MS" pitchFamily="66" charset="0"/>
                <a:cs typeface="Arial" charset="0"/>
              </a:defRPr>
            </a:lvl4pPr>
            <a:lvl5pPr marL="2057400" indent="-228600" eaLnBrk="0" hangingPunct="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pPr eaLnBrk="1" hangingPunct="1"/>
            <a:endParaRPr lang="el-GR"/>
          </a:p>
        </p:txBody>
      </p:sp>
      <p:sp>
        <p:nvSpPr>
          <p:cNvPr id="27653" name="5 - Θέση αριθμού διαφάνειας"/>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cs typeface="Arial" charset="0"/>
              </a:defRPr>
            </a:lvl1pPr>
            <a:lvl2pPr marL="742950" indent="-285750" eaLnBrk="0" hangingPunct="0">
              <a:defRPr>
                <a:solidFill>
                  <a:schemeClr val="tx1"/>
                </a:solidFill>
                <a:latin typeface="Comic Sans MS" pitchFamily="66" charset="0"/>
                <a:cs typeface="Arial" charset="0"/>
              </a:defRPr>
            </a:lvl2pPr>
            <a:lvl3pPr marL="1143000" indent="-228600" eaLnBrk="0" hangingPunct="0">
              <a:defRPr>
                <a:solidFill>
                  <a:schemeClr val="tx1"/>
                </a:solidFill>
                <a:latin typeface="Comic Sans MS" pitchFamily="66" charset="0"/>
                <a:cs typeface="Arial" charset="0"/>
              </a:defRPr>
            </a:lvl3pPr>
            <a:lvl4pPr marL="1600200" indent="-228600" eaLnBrk="0" hangingPunct="0">
              <a:defRPr>
                <a:solidFill>
                  <a:schemeClr val="tx1"/>
                </a:solidFill>
                <a:latin typeface="Comic Sans MS" pitchFamily="66" charset="0"/>
                <a:cs typeface="Arial" charset="0"/>
              </a:defRPr>
            </a:lvl4pPr>
            <a:lvl5pPr marL="2057400" indent="-228600" eaLnBrk="0" hangingPunct="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pPr eaLnBrk="1" hangingPunct="1"/>
            <a:fld id="{4B90D778-DB68-40D2-9F22-B44611E14FA6}" type="slidenum">
              <a:rPr lang="el-GR"/>
              <a:pPr eaLnBrk="1" hangingPunct="1"/>
              <a:t>19</a:t>
            </a:fld>
            <a:endParaRPr lang="el-GR"/>
          </a:p>
        </p:txBody>
      </p:sp>
      <p:sp>
        <p:nvSpPr>
          <p:cNvPr id="33794" name="Rectangle 2"/>
          <p:cNvSpPr>
            <a:spLocks noGrp="1" noChangeArrowheads="1"/>
          </p:cNvSpPr>
          <p:nvPr>
            <p:ph type="title"/>
          </p:nvPr>
        </p:nvSpPr>
        <p:spPr/>
        <p:txBody>
          <a:bodyPr/>
          <a:lstStyle/>
          <a:p>
            <a:pPr fontAlgn="auto">
              <a:spcAft>
                <a:spcPts val="0"/>
              </a:spcAft>
              <a:defRPr/>
            </a:pPr>
            <a:r>
              <a:rPr lang="el-GR"/>
              <a:t>ΕΝΟΤΗΤΕΣ Β΄ΕΡΓΑΣΙΑΣ</a:t>
            </a:r>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withEffect">
                                  <p:stCondLst>
                                    <p:cond delay="0"/>
                                  </p:stCondLst>
                                  <p:childTnLst>
                                    <p:set>
                                      <p:cBhvr>
                                        <p:cTn id="6" dur="1" fill="hold">
                                          <p:stCondLst>
                                            <p:cond delay="0"/>
                                          </p:stCondLst>
                                        </p:cTn>
                                        <p:tgtEl>
                                          <p:spTgt spid="33794"/>
                                        </p:tgtEl>
                                        <p:attrNameLst>
                                          <p:attrName>style.visibility</p:attrName>
                                        </p:attrNameLst>
                                      </p:cBhvr>
                                      <p:to>
                                        <p:strVal val="visible"/>
                                      </p:to>
                                    </p:set>
                                    <p:animEffect transition="in" filter="dissolve">
                                      <p:cBhvr>
                                        <p:cTn id="7" dur="500"/>
                                        <p:tgtEl>
                                          <p:spTgt spid="337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9" name="Rectangle 3"/>
          <p:cNvSpPr>
            <a:spLocks noGrp="1" noChangeArrowheads="1"/>
          </p:cNvSpPr>
          <p:nvPr>
            <p:ph idx="1"/>
          </p:nvPr>
        </p:nvSpPr>
        <p:spPr/>
        <p:txBody>
          <a:bodyPr/>
          <a:lstStyle/>
          <a:p>
            <a:r>
              <a:rPr lang="el-GR" b="1" dirty="0"/>
              <a:t>Η εργασία είναι ατομική θα πραγματοποιηθεί κατά την διάρκεια του δευτέρου τετραμήνου </a:t>
            </a:r>
            <a:r>
              <a:rPr lang="en-US" b="1" dirty="0"/>
              <a:t>.</a:t>
            </a:r>
            <a:r>
              <a:rPr lang="el-GR" b="1" dirty="0"/>
              <a:t> </a:t>
            </a:r>
            <a:endParaRPr lang="en-US" b="1" dirty="0"/>
          </a:p>
          <a:p>
            <a:r>
              <a:rPr lang="el-GR" b="1" dirty="0"/>
              <a:t>Το θέμα της μπορεί να αφορά είτε κάποιο πείραμα είτε μια έρευνα.</a:t>
            </a:r>
          </a:p>
        </p:txBody>
      </p:sp>
      <p:sp>
        <p:nvSpPr>
          <p:cNvPr id="10243" name="3 - Θέση ημερομηνίας"/>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cs typeface="Arial" charset="0"/>
              </a:defRPr>
            </a:lvl1pPr>
            <a:lvl2pPr marL="742950" indent="-285750" eaLnBrk="0" hangingPunct="0">
              <a:defRPr>
                <a:solidFill>
                  <a:schemeClr val="tx1"/>
                </a:solidFill>
                <a:latin typeface="Comic Sans MS" pitchFamily="66" charset="0"/>
                <a:cs typeface="Arial" charset="0"/>
              </a:defRPr>
            </a:lvl2pPr>
            <a:lvl3pPr marL="1143000" indent="-228600" eaLnBrk="0" hangingPunct="0">
              <a:defRPr>
                <a:solidFill>
                  <a:schemeClr val="tx1"/>
                </a:solidFill>
                <a:latin typeface="Comic Sans MS" pitchFamily="66" charset="0"/>
                <a:cs typeface="Arial" charset="0"/>
              </a:defRPr>
            </a:lvl3pPr>
            <a:lvl4pPr marL="1600200" indent="-228600" eaLnBrk="0" hangingPunct="0">
              <a:defRPr>
                <a:solidFill>
                  <a:schemeClr val="tx1"/>
                </a:solidFill>
                <a:latin typeface="Comic Sans MS" pitchFamily="66" charset="0"/>
                <a:cs typeface="Arial" charset="0"/>
              </a:defRPr>
            </a:lvl4pPr>
            <a:lvl5pPr marL="2057400" indent="-228600" eaLnBrk="0" hangingPunct="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pPr eaLnBrk="1" hangingPunct="1"/>
            <a:r>
              <a:rPr lang="el-GR"/>
              <a:t>ΤΕΧΝΟΛΟΓΙΑ </a:t>
            </a:r>
          </a:p>
        </p:txBody>
      </p:sp>
      <p:sp>
        <p:nvSpPr>
          <p:cNvPr id="10244" name="4 - Θέση υποσέλιδου"/>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cs typeface="Arial" charset="0"/>
              </a:defRPr>
            </a:lvl1pPr>
            <a:lvl2pPr marL="742950" indent="-285750" eaLnBrk="0" hangingPunct="0">
              <a:defRPr>
                <a:solidFill>
                  <a:schemeClr val="tx1"/>
                </a:solidFill>
                <a:latin typeface="Comic Sans MS" pitchFamily="66" charset="0"/>
                <a:cs typeface="Arial" charset="0"/>
              </a:defRPr>
            </a:lvl2pPr>
            <a:lvl3pPr marL="1143000" indent="-228600" eaLnBrk="0" hangingPunct="0">
              <a:defRPr>
                <a:solidFill>
                  <a:schemeClr val="tx1"/>
                </a:solidFill>
                <a:latin typeface="Comic Sans MS" pitchFamily="66" charset="0"/>
                <a:cs typeface="Arial" charset="0"/>
              </a:defRPr>
            </a:lvl3pPr>
            <a:lvl4pPr marL="1600200" indent="-228600" eaLnBrk="0" hangingPunct="0">
              <a:defRPr>
                <a:solidFill>
                  <a:schemeClr val="tx1"/>
                </a:solidFill>
                <a:latin typeface="Comic Sans MS" pitchFamily="66" charset="0"/>
                <a:cs typeface="Arial" charset="0"/>
              </a:defRPr>
            </a:lvl4pPr>
            <a:lvl5pPr marL="2057400" indent="-228600" eaLnBrk="0" hangingPunct="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pPr eaLnBrk="1" hangingPunct="1"/>
            <a:endParaRPr lang="el-GR"/>
          </a:p>
        </p:txBody>
      </p:sp>
      <p:sp>
        <p:nvSpPr>
          <p:cNvPr id="10245" name="5 - Θέση αριθμού διαφάνειας"/>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cs typeface="Arial" charset="0"/>
              </a:defRPr>
            </a:lvl1pPr>
            <a:lvl2pPr marL="742950" indent="-285750" eaLnBrk="0" hangingPunct="0">
              <a:defRPr>
                <a:solidFill>
                  <a:schemeClr val="tx1"/>
                </a:solidFill>
                <a:latin typeface="Comic Sans MS" pitchFamily="66" charset="0"/>
                <a:cs typeface="Arial" charset="0"/>
              </a:defRPr>
            </a:lvl2pPr>
            <a:lvl3pPr marL="1143000" indent="-228600" eaLnBrk="0" hangingPunct="0">
              <a:defRPr>
                <a:solidFill>
                  <a:schemeClr val="tx1"/>
                </a:solidFill>
                <a:latin typeface="Comic Sans MS" pitchFamily="66" charset="0"/>
                <a:cs typeface="Arial" charset="0"/>
              </a:defRPr>
            </a:lvl3pPr>
            <a:lvl4pPr marL="1600200" indent="-228600" eaLnBrk="0" hangingPunct="0">
              <a:defRPr>
                <a:solidFill>
                  <a:schemeClr val="tx1"/>
                </a:solidFill>
                <a:latin typeface="Comic Sans MS" pitchFamily="66" charset="0"/>
                <a:cs typeface="Arial" charset="0"/>
              </a:defRPr>
            </a:lvl4pPr>
            <a:lvl5pPr marL="2057400" indent="-228600" eaLnBrk="0" hangingPunct="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pPr eaLnBrk="1" hangingPunct="1"/>
            <a:fld id="{94B31B4B-45CE-443D-BE34-78E0375BC000}" type="slidenum">
              <a:rPr lang="el-GR"/>
              <a:pPr eaLnBrk="1" hangingPunct="1"/>
              <a:t>2</a:t>
            </a:fld>
            <a:endParaRPr lang="el-GR"/>
          </a:p>
        </p:txBody>
      </p:sp>
      <p:sp>
        <p:nvSpPr>
          <p:cNvPr id="14338" name="Rectangle 2"/>
          <p:cNvSpPr>
            <a:spLocks noGrp="1" noChangeArrowheads="1"/>
          </p:cNvSpPr>
          <p:nvPr>
            <p:ph type="title"/>
          </p:nvPr>
        </p:nvSpPr>
        <p:spPr/>
        <p:txBody>
          <a:bodyPr/>
          <a:lstStyle/>
          <a:p>
            <a:pPr fontAlgn="auto">
              <a:spcAft>
                <a:spcPts val="0"/>
              </a:spcAft>
              <a:defRPr/>
            </a:pPr>
            <a:r>
              <a:rPr lang="el-GR" dirty="0"/>
              <a:t>ΕΡΓΑΣΙΑ Β΄ ΤΕΤΡΑΜΗΝΟΥ</a:t>
            </a:r>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withEffect">
                                  <p:stCondLst>
                                    <p:cond delay="0"/>
                                  </p:stCondLst>
                                  <p:childTnLst>
                                    <p:set>
                                      <p:cBhvr>
                                        <p:cTn id="6" dur="1" fill="hold">
                                          <p:stCondLst>
                                            <p:cond delay="0"/>
                                          </p:stCondLst>
                                        </p:cTn>
                                        <p:tgtEl>
                                          <p:spTgt spid="14338"/>
                                        </p:tgtEl>
                                        <p:attrNameLst>
                                          <p:attrName>style.visibility</p:attrName>
                                        </p:attrNameLst>
                                      </p:cBhvr>
                                      <p:to>
                                        <p:strVal val="visible"/>
                                      </p:to>
                                    </p:set>
                                    <p:animEffect transition="in" filter="dissolve">
                                      <p:cBhvr>
                                        <p:cTn id="7" dur="500"/>
                                        <p:tgtEl>
                                          <p:spTgt spid="14338"/>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4339">
                                            <p:txEl>
                                              <p:pRg st="0" end="0"/>
                                            </p:txEl>
                                          </p:spTgt>
                                        </p:tgtEl>
                                        <p:attrNameLst>
                                          <p:attrName>style.visibility</p:attrName>
                                        </p:attrNameLst>
                                      </p:cBhvr>
                                      <p:to>
                                        <p:strVal val="visible"/>
                                      </p:to>
                                    </p:set>
                                    <p:animEffect transition="in" filter="fade">
                                      <p:cBhvr>
                                        <p:cTn id="11" dur="1250"/>
                                        <p:tgtEl>
                                          <p:spTgt spid="14339">
                                            <p:txEl>
                                              <p:pRg st="0" end="0"/>
                                            </p:txEl>
                                          </p:spTgt>
                                        </p:tgtEl>
                                      </p:cBhvr>
                                    </p:animEffect>
                                  </p:childTnLst>
                                </p:cTn>
                              </p:par>
                            </p:childTnLst>
                          </p:cTn>
                        </p:par>
                        <p:par>
                          <p:cTn id="12" fill="hold">
                            <p:stCondLst>
                              <p:cond delay="1750"/>
                            </p:stCondLst>
                            <p:childTnLst>
                              <p:par>
                                <p:cTn id="13" presetID="10" presetClass="entr" presetSubtype="0" fill="hold" grpId="0" nodeType="afterEffect">
                                  <p:stCondLst>
                                    <p:cond delay="0"/>
                                  </p:stCondLst>
                                  <p:childTnLst>
                                    <p:set>
                                      <p:cBhvr>
                                        <p:cTn id="14" dur="1" fill="hold">
                                          <p:stCondLst>
                                            <p:cond delay="0"/>
                                          </p:stCondLst>
                                        </p:cTn>
                                        <p:tgtEl>
                                          <p:spTgt spid="14339">
                                            <p:txEl>
                                              <p:pRg st="1" end="1"/>
                                            </p:txEl>
                                          </p:spTgt>
                                        </p:tgtEl>
                                        <p:attrNameLst>
                                          <p:attrName>style.visibility</p:attrName>
                                        </p:attrNameLst>
                                      </p:cBhvr>
                                      <p:to>
                                        <p:strVal val="visible"/>
                                      </p:to>
                                    </p:set>
                                    <p:animEffect transition="in" filter="fade">
                                      <p:cBhvr>
                                        <p:cTn id="15" dur="1250"/>
                                        <p:tgtEl>
                                          <p:spTgt spid="1433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3"/>
          <p:cNvSpPr>
            <a:spLocks noGrp="1" noChangeArrowheads="1"/>
          </p:cNvSpPr>
          <p:nvPr>
            <p:ph idx="1"/>
          </p:nvPr>
        </p:nvSpPr>
        <p:spPr/>
        <p:txBody>
          <a:bodyPr>
            <a:normAutofit lnSpcReduction="10000"/>
          </a:bodyPr>
          <a:lstStyle/>
          <a:p>
            <a:pPr marL="609600" indent="-609600" fontAlgn="auto">
              <a:lnSpc>
                <a:spcPct val="80000"/>
              </a:lnSpc>
              <a:spcAft>
                <a:spcPts val="0"/>
              </a:spcAft>
              <a:buFont typeface="Wingdings" pitchFamily="2" charset="2"/>
              <a:buNone/>
              <a:defRPr/>
            </a:pPr>
            <a:r>
              <a:rPr lang="el-GR" sz="3600" b="1">
                <a:solidFill>
                  <a:schemeClr val="folHlink"/>
                </a:solidFill>
              </a:rPr>
              <a:t>     9.ΣΥΜΠΕΡΑΣΜΑΤΑ-ΠΡΟΤΑΣΕΙΣ</a:t>
            </a:r>
            <a:br>
              <a:rPr lang="el-GR" sz="3600" b="1">
                <a:solidFill>
                  <a:schemeClr val="folHlink"/>
                </a:solidFill>
              </a:rPr>
            </a:br>
            <a:r>
              <a:rPr lang="el-GR" sz="2400"/>
              <a:t>Σε αυτά γίνονται λίγες ή καθόλου ποσοτικές και εντάσσονται:</a:t>
            </a:r>
            <a:endParaRPr lang="el-GR" sz="2400" b="1" i="1"/>
          </a:p>
          <a:p>
            <a:pPr marL="609600" indent="-609600" fontAlgn="auto">
              <a:lnSpc>
                <a:spcPct val="80000"/>
              </a:lnSpc>
              <a:spcAft>
                <a:spcPts val="0"/>
              </a:spcAft>
              <a:buFont typeface="Wingdings 3"/>
              <a:buChar char=""/>
              <a:defRPr/>
            </a:pPr>
            <a:r>
              <a:rPr lang="en-US" sz="2400" b="1" i="1">
                <a:solidFill>
                  <a:schemeClr val="hlink"/>
                </a:solidFill>
              </a:rPr>
              <a:t>9.</a:t>
            </a:r>
            <a:r>
              <a:rPr lang="el-GR" sz="2400" b="1" i="1">
                <a:solidFill>
                  <a:schemeClr val="hlink"/>
                </a:solidFill>
              </a:rPr>
              <a:t>1.</a:t>
            </a:r>
            <a:r>
              <a:rPr lang="el-GR" sz="2400" b="1" i="1"/>
              <a:t> </a:t>
            </a:r>
            <a:r>
              <a:rPr lang="el-GR" sz="2400" b="1" i="1">
                <a:solidFill>
                  <a:schemeClr val="hlink"/>
                </a:solidFill>
              </a:rPr>
              <a:t>Κατάλογος συμπερασμάτων, με σαφείς και κατανοητούς όρους</a:t>
            </a:r>
          </a:p>
          <a:p>
            <a:pPr marL="609600" indent="-609600" fontAlgn="auto">
              <a:lnSpc>
                <a:spcPct val="80000"/>
              </a:lnSpc>
              <a:spcAft>
                <a:spcPts val="0"/>
              </a:spcAft>
              <a:buFont typeface="Wingdings 3"/>
              <a:buChar char=""/>
              <a:defRPr/>
            </a:pPr>
            <a:r>
              <a:rPr lang="en-US" sz="2400" b="1" i="1">
                <a:solidFill>
                  <a:schemeClr val="hlink"/>
                </a:solidFill>
              </a:rPr>
              <a:t>9.</a:t>
            </a:r>
            <a:r>
              <a:rPr lang="el-GR" sz="2400" b="1" i="1">
                <a:solidFill>
                  <a:schemeClr val="hlink"/>
                </a:solidFill>
              </a:rPr>
              <a:t>2. Αποδοχή ή απόρριψη της αρχικής υπόθεσης</a:t>
            </a:r>
          </a:p>
          <a:p>
            <a:pPr marL="609600" indent="-609600" fontAlgn="auto">
              <a:lnSpc>
                <a:spcPct val="80000"/>
              </a:lnSpc>
              <a:spcAft>
                <a:spcPts val="0"/>
              </a:spcAft>
              <a:buFont typeface="Wingdings 3"/>
              <a:buChar char=""/>
              <a:defRPr/>
            </a:pPr>
            <a:r>
              <a:rPr lang="en-US" sz="2400" b="1" i="1">
                <a:solidFill>
                  <a:schemeClr val="hlink"/>
                </a:solidFill>
              </a:rPr>
              <a:t>9.</a:t>
            </a:r>
            <a:r>
              <a:rPr lang="el-GR" sz="2400" b="1" i="1">
                <a:solidFill>
                  <a:schemeClr val="hlink"/>
                </a:solidFill>
              </a:rPr>
              <a:t>3. Χρήσιμες προτάσεις, που προκύπτουν από τα συμπεράσματα</a:t>
            </a:r>
          </a:p>
          <a:p>
            <a:pPr marL="609600" indent="-609600" fontAlgn="auto">
              <a:lnSpc>
                <a:spcPct val="80000"/>
              </a:lnSpc>
              <a:spcAft>
                <a:spcPts val="0"/>
              </a:spcAft>
              <a:buFont typeface="Wingdings 3"/>
              <a:buChar char=""/>
              <a:defRPr/>
            </a:pPr>
            <a:r>
              <a:rPr lang="en-US" sz="2400" b="1" i="1">
                <a:solidFill>
                  <a:schemeClr val="hlink"/>
                </a:solidFill>
              </a:rPr>
              <a:t>9.</a:t>
            </a:r>
            <a:r>
              <a:rPr lang="el-GR" sz="2400" b="1" i="1">
                <a:solidFill>
                  <a:schemeClr val="hlink"/>
                </a:solidFill>
              </a:rPr>
              <a:t>4. Προτάσεις για νέα συμπληρωματική έρευνα</a:t>
            </a:r>
            <a:br>
              <a:rPr lang="el-GR" sz="2400" b="1" i="1">
                <a:solidFill>
                  <a:schemeClr val="hlink"/>
                </a:solidFill>
              </a:rPr>
            </a:br>
            <a:r>
              <a:rPr lang="el-GR" sz="2400"/>
              <a:t>( Παρουσίαση προτάσεων για μελλοντική διερεύνηση των ελεγχόμενων μεταβλητών)</a:t>
            </a:r>
            <a:br>
              <a:rPr lang="el-GR" sz="2400"/>
            </a:br>
            <a:br>
              <a:rPr lang="el-GR" sz="2400"/>
            </a:br>
            <a:endParaRPr lang="el-GR" sz="2400"/>
          </a:p>
        </p:txBody>
      </p:sp>
      <p:sp>
        <p:nvSpPr>
          <p:cNvPr id="28675" name="3 - Θέση ημερομηνίας"/>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cs typeface="Arial" charset="0"/>
              </a:defRPr>
            </a:lvl1pPr>
            <a:lvl2pPr marL="742950" indent="-285750" eaLnBrk="0" hangingPunct="0">
              <a:defRPr>
                <a:solidFill>
                  <a:schemeClr val="tx1"/>
                </a:solidFill>
                <a:latin typeface="Comic Sans MS" pitchFamily="66" charset="0"/>
                <a:cs typeface="Arial" charset="0"/>
              </a:defRPr>
            </a:lvl2pPr>
            <a:lvl3pPr marL="1143000" indent="-228600" eaLnBrk="0" hangingPunct="0">
              <a:defRPr>
                <a:solidFill>
                  <a:schemeClr val="tx1"/>
                </a:solidFill>
                <a:latin typeface="Comic Sans MS" pitchFamily="66" charset="0"/>
                <a:cs typeface="Arial" charset="0"/>
              </a:defRPr>
            </a:lvl3pPr>
            <a:lvl4pPr marL="1600200" indent="-228600" eaLnBrk="0" hangingPunct="0">
              <a:defRPr>
                <a:solidFill>
                  <a:schemeClr val="tx1"/>
                </a:solidFill>
                <a:latin typeface="Comic Sans MS" pitchFamily="66" charset="0"/>
                <a:cs typeface="Arial" charset="0"/>
              </a:defRPr>
            </a:lvl4pPr>
            <a:lvl5pPr marL="2057400" indent="-228600" eaLnBrk="0" hangingPunct="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pPr eaLnBrk="1" hangingPunct="1"/>
            <a:r>
              <a:rPr lang="el-GR"/>
              <a:t>ΤΕΧΝΟΛΟΓΙΑ </a:t>
            </a:r>
          </a:p>
        </p:txBody>
      </p:sp>
      <p:sp>
        <p:nvSpPr>
          <p:cNvPr id="28676" name="4 - Θέση υποσέλιδου"/>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cs typeface="Arial" charset="0"/>
              </a:defRPr>
            </a:lvl1pPr>
            <a:lvl2pPr marL="742950" indent="-285750" eaLnBrk="0" hangingPunct="0">
              <a:defRPr>
                <a:solidFill>
                  <a:schemeClr val="tx1"/>
                </a:solidFill>
                <a:latin typeface="Comic Sans MS" pitchFamily="66" charset="0"/>
                <a:cs typeface="Arial" charset="0"/>
              </a:defRPr>
            </a:lvl2pPr>
            <a:lvl3pPr marL="1143000" indent="-228600" eaLnBrk="0" hangingPunct="0">
              <a:defRPr>
                <a:solidFill>
                  <a:schemeClr val="tx1"/>
                </a:solidFill>
                <a:latin typeface="Comic Sans MS" pitchFamily="66" charset="0"/>
                <a:cs typeface="Arial" charset="0"/>
              </a:defRPr>
            </a:lvl3pPr>
            <a:lvl4pPr marL="1600200" indent="-228600" eaLnBrk="0" hangingPunct="0">
              <a:defRPr>
                <a:solidFill>
                  <a:schemeClr val="tx1"/>
                </a:solidFill>
                <a:latin typeface="Comic Sans MS" pitchFamily="66" charset="0"/>
                <a:cs typeface="Arial" charset="0"/>
              </a:defRPr>
            </a:lvl4pPr>
            <a:lvl5pPr marL="2057400" indent="-228600" eaLnBrk="0" hangingPunct="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pPr eaLnBrk="1" hangingPunct="1"/>
            <a:endParaRPr lang="el-GR"/>
          </a:p>
        </p:txBody>
      </p:sp>
      <p:sp>
        <p:nvSpPr>
          <p:cNvPr id="28677" name="5 - Θέση αριθμού διαφάνειας"/>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cs typeface="Arial" charset="0"/>
              </a:defRPr>
            </a:lvl1pPr>
            <a:lvl2pPr marL="742950" indent="-285750" eaLnBrk="0" hangingPunct="0">
              <a:defRPr>
                <a:solidFill>
                  <a:schemeClr val="tx1"/>
                </a:solidFill>
                <a:latin typeface="Comic Sans MS" pitchFamily="66" charset="0"/>
                <a:cs typeface="Arial" charset="0"/>
              </a:defRPr>
            </a:lvl2pPr>
            <a:lvl3pPr marL="1143000" indent="-228600" eaLnBrk="0" hangingPunct="0">
              <a:defRPr>
                <a:solidFill>
                  <a:schemeClr val="tx1"/>
                </a:solidFill>
                <a:latin typeface="Comic Sans MS" pitchFamily="66" charset="0"/>
                <a:cs typeface="Arial" charset="0"/>
              </a:defRPr>
            </a:lvl3pPr>
            <a:lvl4pPr marL="1600200" indent="-228600" eaLnBrk="0" hangingPunct="0">
              <a:defRPr>
                <a:solidFill>
                  <a:schemeClr val="tx1"/>
                </a:solidFill>
                <a:latin typeface="Comic Sans MS" pitchFamily="66" charset="0"/>
                <a:cs typeface="Arial" charset="0"/>
              </a:defRPr>
            </a:lvl4pPr>
            <a:lvl5pPr marL="2057400" indent="-228600" eaLnBrk="0" hangingPunct="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pPr eaLnBrk="1" hangingPunct="1"/>
            <a:fld id="{3685680F-1B54-429E-9046-2E5C40D653D2}" type="slidenum">
              <a:rPr lang="el-GR"/>
              <a:pPr eaLnBrk="1" hangingPunct="1"/>
              <a:t>20</a:t>
            </a:fld>
            <a:endParaRPr lang="el-GR"/>
          </a:p>
        </p:txBody>
      </p:sp>
      <p:sp>
        <p:nvSpPr>
          <p:cNvPr id="34818" name="Rectangle 2"/>
          <p:cNvSpPr>
            <a:spLocks noGrp="1" noChangeArrowheads="1"/>
          </p:cNvSpPr>
          <p:nvPr>
            <p:ph type="title"/>
          </p:nvPr>
        </p:nvSpPr>
        <p:spPr/>
        <p:txBody>
          <a:bodyPr/>
          <a:lstStyle/>
          <a:p>
            <a:pPr fontAlgn="auto">
              <a:spcAft>
                <a:spcPts val="0"/>
              </a:spcAft>
              <a:defRPr/>
            </a:pPr>
            <a:r>
              <a:rPr lang="el-GR"/>
              <a:t>ΕΝΟΤΗΤΕΣ Β΄ΕΡΓΑΣΙΑΣ</a:t>
            </a:r>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withEffect">
                                  <p:stCondLst>
                                    <p:cond delay="0"/>
                                  </p:stCondLst>
                                  <p:childTnLst>
                                    <p:set>
                                      <p:cBhvr>
                                        <p:cTn id="6" dur="1" fill="hold">
                                          <p:stCondLst>
                                            <p:cond delay="0"/>
                                          </p:stCondLst>
                                        </p:cTn>
                                        <p:tgtEl>
                                          <p:spTgt spid="34818"/>
                                        </p:tgtEl>
                                        <p:attrNameLst>
                                          <p:attrName>style.visibility</p:attrName>
                                        </p:attrNameLst>
                                      </p:cBhvr>
                                      <p:to>
                                        <p:strVal val="visible"/>
                                      </p:to>
                                    </p:set>
                                    <p:animEffect transition="in" filter="dissolve">
                                      <p:cBhvr>
                                        <p:cTn id="7" dur="500"/>
                                        <p:tgtEl>
                                          <p:spTgt spid="348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p:cNvSpPr>
            <a:spLocks noGrp="1" noChangeArrowheads="1"/>
          </p:cNvSpPr>
          <p:nvPr>
            <p:ph idx="1"/>
          </p:nvPr>
        </p:nvSpPr>
        <p:spPr/>
        <p:txBody>
          <a:bodyPr/>
          <a:lstStyle/>
          <a:p>
            <a:pPr marL="609600" indent="-609600">
              <a:buFont typeface="Wingdings" pitchFamily="2" charset="2"/>
              <a:buNone/>
            </a:pPr>
            <a:r>
              <a:rPr lang="el-GR" sz="3600" b="1">
                <a:solidFill>
                  <a:schemeClr val="folHlink"/>
                </a:solidFill>
              </a:rPr>
              <a:t>     10.ΒΙΒΛΙΟΓΡΑΦΙΑ</a:t>
            </a:r>
          </a:p>
          <a:p>
            <a:pPr marL="609600" indent="-609600"/>
            <a:r>
              <a:rPr lang="el-GR" b="1"/>
              <a:t>Περιλαμβάνει κατάλογο των βιβλίων ή άλλων πηγών (διευθύνσεις </a:t>
            </a:r>
            <a:r>
              <a:rPr lang="en-US" b="1"/>
              <a:t>Internet</a:t>
            </a:r>
            <a:r>
              <a:rPr lang="el-GR" b="1"/>
              <a:t>, περιοδικά ), που χρησιμοποιήθηκαν.</a:t>
            </a:r>
            <a:br>
              <a:rPr lang="el-GR" b="1"/>
            </a:br>
            <a:r>
              <a:rPr lang="el-GR" b="1"/>
              <a:t>Για κάθε βιβλίο, περιοδικό ή άρθρο αναφέρεται με τη σειρά: Επίθετο και όνομα συγγραφέα, τίτλος συγγράμματος, εκδοτικός οίκος, ημερομηνία έκδοσης</a:t>
            </a:r>
            <a:r>
              <a:rPr lang="el-GR"/>
              <a:t> </a:t>
            </a:r>
          </a:p>
        </p:txBody>
      </p:sp>
      <p:sp>
        <p:nvSpPr>
          <p:cNvPr id="29699" name="3 - Θέση ημερομηνίας"/>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cs typeface="Arial" charset="0"/>
              </a:defRPr>
            </a:lvl1pPr>
            <a:lvl2pPr marL="742950" indent="-285750" eaLnBrk="0" hangingPunct="0">
              <a:defRPr>
                <a:solidFill>
                  <a:schemeClr val="tx1"/>
                </a:solidFill>
                <a:latin typeface="Comic Sans MS" pitchFamily="66" charset="0"/>
                <a:cs typeface="Arial" charset="0"/>
              </a:defRPr>
            </a:lvl2pPr>
            <a:lvl3pPr marL="1143000" indent="-228600" eaLnBrk="0" hangingPunct="0">
              <a:defRPr>
                <a:solidFill>
                  <a:schemeClr val="tx1"/>
                </a:solidFill>
                <a:latin typeface="Comic Sans MS" pitchFamily="66" charset="0"/>
                <a:cs typeface="Arial" charset="0"/>
              </a:defRPr>
            </a:lvl3pPr>
            <a:lvl4pPr marL="1600200" indent="-228600" eaLnBrk="0" hangingPunct="0">
              <a:defRPr>
                <a:solidFill>
                  <a:schemeClr val="tx1"/>
                </a:solidFill>
                <a:latin typeface="Comic Sans MS" pitchFamily="66" charset="0"/>
                <a:cs typeface="Arial" charset="0"/>
              </a:defRPr>
            </a:lvl4pPr>
            <a:lvl5pPr marL="2057400" indent="-228600" eaLnBrk="0" hangingPunct="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pPr eaLnBrk="1" hangingPunct="1"/>
            <a:r>
              <a:rPr lang="el-GR"/>
              <a:t>ΤΕΧΝΟΛΟΓΙΑ </a:t>
            </a:r>
          </a:p>
        </p:txBody>
      </p:sp>
      <p:sp>
        <p:nvSpPr>
          <p:cNvPr id="29700" name="4 - Θέση υποσέλιδου"/>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cs typeface="Arial" charset="0"/>
              </a:defRPr>
            </a:lvl1pPr>
            <a:lvl2pPr marL="742950" indent="-285750" eaLnBrk="0" hangingPunct="0">
              <a:defRPr>
                <a:solidFill>
                  <a:schemeClr val="tx1"/>
                </a:solidFill>
                <a:latin typeface="Comic Sans MS" pitchFamily="66" charset="0"/>
                <a:cs typeface="Arial" charset="0"/>
              </a:defRPr>
            </a:lvl2pPr>
            <a:lvl3pPr marL="1143000" indent="-228600" eaLnBrk="0" hangingPunct="0">
              <a:defRPr>
                <a:solidFill>
                  <a:schemeClr val="tx1"/>
                </a:solidFill>
                <a:latin typeface="Comic Sans MS" pitchFamily="66" charset="0"/>
                <a:cs typeface="Arial" charset="0"/>
              </a:defRPr>
            </a:lvl3pPr>
            <a:lvl4pPr marL="1600200" indent="-228600" eaLnBrk="0" hangingPunct="0">
              <a:defRPr>
                <a:solidFill>
                  <a:schemeClr val="tx1"/>
                </a:solidFill>
                <a:latin typeface="Comic Sans MS" pitchFamily="66" charset="0"/>
                <a:cs typeface="Arial" charset="0"/>
              </a:defRPr>
            </a:lvl4pPr>
            <a:lvl5pPr marL="2057400" indent="-228600" eaLnBrk="0" hangingPunct="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pPr eaLnBrk="1" hangingPunct="1"/>
            <a:endParaRPr lang="el-GR"/>
          </a:p>
        </p:txBody>
      </p:sp>
      <p:sp>
        <p:nvSpPr>
          <p:cNvPr id="29701" name="5 - Θέση αριθμού διαφάνειας"/>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cs typeface="Arial" charset="0"/>
              </a:defRPr>
            </a:lvl1pPr>
            <a:lvl2pPr marL="742950" indent="-285750" eaLnBrk="0" hangingPunct="0">
              <a:defRPr>
                <a:solidFill>
                  <a:schemeClr val="tx1"/>
                </a:solidFill>
                <a:latin typeface="Comic Sans MS" pitchFamily="66" charset="0"/>
                <a:cs typeface="Arial" charset="0"/>
              </a:defRPr>
            </a:lvl2pPr>
            <a:lvl3pPr marL="1143000" indent="-228600" eaLnBrk="0" hangingPunct="0">
              <a:defRPr>
                <a:solidFill>
                  <a:schemeClr val="tx1"/>
                </a:solidFill>
                <a:latin typeface="Comic Sans MS" pitchFamily="66" charset="0"/>
                <a:cs typeface="Arial" charset="0"/>
              </a:defRPr>
            </a:lvl3pPr>
            <a:lvl4pPr marL="1600200" indent="-228600" eaLnBrk="0" hangingPunct="0">
              <a:defRPr>
                <a:solidFill>
                  <a:schemeClr val="tx1"/>
                </a:solidFill>
                <a:latin typeface="Comic Sans MS" pitchFamily="66" charset="0"/>
                <a:cs typeface="Arial" charset="0"/>
              </a:defRPr>
            </a:lvl4pPr>
            <a:lvl5pPr marL="2057400" indent="-228600" eaLnBrk="0" hangingPunct="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pPr eaLnBrk="1" hangingPunct="1"/>
            <a:fld id="{304C4AAF-91BA-4816-B935-29D0B2D912FD}" type="slidenum">
              <a:rPr lang="el-GR"/>
              <a:pPr eaLnBrk="1" hangingPunct="1"/>
              <a:t>21</a:t>
            </a:fld>
            <a:endParaRPr lang="el-GR"/>
          </a:p>
        </p:txBody>
      </p:sp>
      <p:sp>
        <p:nvSpPr>
          <p:cNvPr id="35842" name="Rectangle 2"/>
          <p:cNvSpPr>
            <a:spLocks noGrp="1" noChangeArrowheads="1"/>
          </p:cNvSpPr>
          <p:nvPr>
            <p:ph type="title"/>
          </p:nvPr>
        </p:nvSpPr>
        <p:spPr/>
        <p:txBody>
          <a:bodyPr/>
          <a:lstStyle/>
          <a:p>
            <a:pPr fontAlgn="auto">
              <a:spcAft>
                <a:spcPts val="0"/>
              </a:spcAft>
              <a:defRPr/>
            </a:pPr>
            <a:r>
              <a:rPr lang="el-GR"/>
              <a:t>ΕΝΟΤΗΤΕΣ Β΄ΕΡΓΑΣΙΑΣ</a:t>
            </a:r>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7" presetClass="entr" presetSubtype="0" fill="hold" nodeType="withEffect">
                                  <p:stCondLst>
                                    <p:cond delay="0"/>
                                  </p:stCondLst>
                                  <p:iterate type="lt">
                                    <p:tmPct val="50000"/>
                                  </p:iterate>
                                  <p:childTnLst>
                                    <p:set>
                                      <p:cBhvr>
                                        <p:cTn id="6" dur="1" fill="hold">
                                          <p:stCondLst>
                                            <p:cond delay="0"/>
                                          </p:stCondLst>
                                        </p:cTn>
                                        <p:tgtEl>
                                          <p:spTgt spid="35842"/>
                                        </p:tgtEl>
                                        <p:attrNameLst>
                                          <p:attrName>style.visibility</p:attrName>
                                        </p:attrNameLst>
                                      </p:cBhvr>
                                      <p:to>
                                        <p:strVal val="visible"/>
                                      </p:to>
                                    </p:set>
                                    <p:anim calcmode="discrete" valueType="clr">
                                      <p:cBhvr override="childStyle">
                                        <p:cTn id="7" dur="80"/>
                                        <p:tgtEl>
                                          <p:spTgt spid="35842"/>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35842"/>
                                        </p:tgtEl>
                                        <p:attrNameLst>
                                          <p:attrName>fillcolor</p:attrName>
                                        </p:attrNameLst>
                                      </p:cBhvr>
                                      <p:tavLst>
                                        <p:tav tm="0">
                                          <p:val>
                                            <p:clrVal>
                                              <a:schemeClr val="accent2"/>
                                            </p:clrVal>
                                          </p:val>
                                        </p:tav>
                                        <p:tav tm="50000">
                                          <p:val>
                                            <p:clrVal>
                                              <a:schemeClr val="hlink"/>
                                            </p:clrVal>
                                          </p:val>
                                        </p:tav>
                                      </p:tavLst>
                                    </p:anim>
                                    <p:set>
                                      <p:cBhvr>
                                        <p:cTn id="9" dur="80"/>
                                        <p:tgtEl>
                                          <p:spTgt spid="3584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3 - Θέση ημερομηνίας"/>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cs typeface="Arial" charset="0"/>
              </a:defRPr>
            </a:lvl1pPr>
            <a:lvl2pPr marL="742950" indent="-285750" eaLnBrk="0" hangingPunct="0">
              <a:defRPr>
                <a:solidFill>
                  <a:schemeClr val="tx1"/>
                </a:solidFill>
                <a:latin typeface="Comic Sans MS" pitchFamily="66" charset="0"/>
                <a:cs typeface="Arial" charset="0"/>
              </a:defRPr>
            </a:lvl2pPr>
            <a:lvl3pPr marL="1143000" indent="-228600" eaLnBrk="0" hangingPunct="0">
              <a:defRPr>
                <a:solidFill>
                  <a:schemeClr val="tx1"/>
                </a:solidFill>
                <a:latin typeface="Comic Sans MS" pitchFamily="66" charset="0"/>
                <a:cs typeface="Arial" charset="0"/>
              </a:defRPr>
            </a:lvl3pPr>
            <a:lvl4pPr marL="1600200" indent="-228600" eaLnBrk="0" hangingPunct="0">
              <a:defRPr>
                <a:solidFill>
                  <a:schemeClr val="tx1"/>
                </a:solidFill>
                <a:latin typeface="Comic Sans MS" pitchFamily="66" charset="0"/>
                <a:cs typeface="Arial" charset="0"/>
              </a:defRPr>
            </a:lvl4pPr>
            <a:lvl5pPr marL="2057400" indent="-228600" eaLnBrk="0" hangingPunct="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pPr eaLnBrk="1" hangingPunct="1"/>
            <a:r>
              <a:rPr lang="el-GR"/>
              <a:t>ΤΕΧΝΟΛΟΓΙΑ </a:t>
            </a:r>
          </a:p>
        </p:txBody>
      </p:sp>
      <p:sp>
        <p:nvSpPr>
          <p:cNvPr id="30723" name="4 - Θέση υποσέλιδου"/>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cs typeface="Arial" charset="0"/>
              </a:defRPr>
            </a:lvl1pPr>
            <a:lvl2pPr marL="742950" indent="-285750" eaLnBrk="0" hangingPunct="0">
              <a:defRPr>
                <a:solidFill>
                  <a:schemeClr val="tx1"/>
                </a:solidFill>
                <a:latin typeface="Comic Sans MS" pitchFamily="66" charset="0"/>
                <a:cs typeface="Arial" charset="0"/>
              </a:defRPr>
            </a:lvl2pPr>
            <a:lvl3pPr marL="1143000" indent="-228600" eaLnBrk="0" hangingPunct="0">
              <a:defRPr>
                <a:solidFill>
                  <a:schemeClr val="tx1"/>
                </a:solidFill>
                <a:latin typeface="Comic Sans MS" pitchFamily="66" charset="0"/>
                <a:cs typeface="Arial" charset="0"/>
              </a:defRPr>
            </a:lvl3pPr>
            <a:lvl4pPr marL="1600200" indent="-228600" eaLnBrk="0" hangingPunct="0">
              <a:defRPr>
                <a:solidFill>
                  <a:schemeClr val="tx1"/>
                </a:solidFill>
                <a:latin typeface="Comic Sans MS" pitchFamily="66" charset="0"/>
                <a:cs typeface="Arial" charset="0"/>
              </a:defRPr>
            </a:lvl4pPr>
            <a:lvl5pPr marL="2057400" indent="-228600" eaLnBrk="0" hangingPunct="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pPr eaLnBrk="1" hangingPunct="1"/>
            <a:endParaRPr lang="el-GR"/>
          </a:p>
        </p:txBody>
      </p:sp>
      <p:sp>
        <p:nvSpPr>
          <p:cNvPr id="30724" name="5 - Θέση αριθμού διαφάνειας"/>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cs typeface="Arial" charset="0"/>
              </a:defRPr>
            </a:lvl1pPr>
            <a:lvl2pPr marL="742950" indent="-285750" eaLnBrk="0" hangingPunct="0">
              <a:defRPr>
                <a:solidFill>
                  <a:schemeClr val="tx1"/>
                </a:solidFill>
                <a:latin typeface="Comic Sans MS" pitchFamily="66" charset="0"/>
                <a:cs typeface="Arial" charset="0"/>
              </a:defRPr>
            </a:lvl2pPr>
            <a:lvl3pPr marL="1143000" indent="-228600" eaLnBrk="0" hangingPunct="0">
              <a:defRPr>
                <a:solidFill>
                  <a:schemeClr val="tx1"/>
                </a:solidFill>
                <a:latin typeface="Comic Sans MS" pitchFamily="66" charset="0"/>
                <a:cs typeface="Arial" charset="0"/>
              </a:defRPr>
            </a:lvl3pPr>
            <a:lvl4pPr marL="1600200" indent="-228600" eaLnBrk="0" hangingPunct="0">
              <a:defRPr>
                <a:solidFill>
                  <a:schemeClr val="tx1"/>
                </a:solidFill>
                <a:latin typeface="Comic Sans MS" pitchFamily="66" charset="0"/>
                <a:cs typeface="Arial" charset="0"/>
              </a:defRPr>
            </a:lvl4pPr>
            <a:lvl5pPr marL="2057400" indent="-228600" eaLnBrk="0" hangingPunct="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pPr eaLnBrk="1" hangingPunct="1"/>
            <a:fld id="{25DD8D05-6E9F-417C-8384-FDA2C8DA8850}" type="slidenum">
              <a:rPr lang="el-GR"/>
              <a:pPr eaLnBrk="1" hangingPunct="1"/>
              <a:t>22</a:t>
            </a:fld>
            <a:endParaRPr lang="el-GR"/>
          </a:p>
        </p:txBody>
      </p:sp>
      <p:sp>
        <p:nvSpPr>
          <p:cNvPr id="36866" name="Rectangle 2"/>
          <p:cNvSpPr>
            <a:spLocks noGrp="1" noChangeArrowheads="1"/>
          </p:cNvSpPr>
          <p:nvPr>
            <p:ph type="title"/>
          </p:nvPr>
        </p:nvSpPr>
        <p:spPr/>
        <p:txBody>
          <a:bodyPr/>
          <a:lstStyle/>
          <a:p>
            <a:pPr fontAlgn="auto">
              <a:spcAft>
                <a:spcPts val="0"/>
              </a:spcAft>
              <a:defRPr/>
            </a:pPr>
            <a:r>
              <a:rPr lang="el-GR"/>
              <a:t>ΕΝΟΤΗΤΕΣ Β΄ΕΡΓΑΣΙΑΣ</a:t>
            </a:r>
          </a:p>
        </p:txBody>
      </p:sp>
      <p:sp>
        <p:nvSpPr>
          <p:cNvPr id="36868" name="WordArt 4"/>
          <p:cNvSpPr>
            <a:spLocks noChangeArrowheads="1" noChangeShapeType="1" noTextEdit="1"/>
          </p:cNvSpPr>
          <p:nvPr/>
        </p:nvSpPr>
        <p:spPr bwMode="auto">
          <a:xfrm>
            <a:off x="1187450" y="1916113"/>
            <a:ext cx="6553200" cy="1512887"/>
          </a:xfrm>
          <a:prstGeom prst="rect">
            <a:avLst/>
          </a:prstGeom>
        </p:spPr>
        <p:txBody>
          <a:bodyPr wrap="none" fromWordArt="1">
            <a:prstTxWarp prst="textPlain">
              <a:avLst>
                <a:gd name="adj" fmla="val 50000"/>
              </a:avLst>
            </a:prstTxWarp>
          </a:bodyPr>
          <a:lstStyle/>
          <a:p>
            <a:pPr algn="ctr"/>
            <a:r>
              <a:rPr lang="el-GR" sz="3600" kern="10">
                <a:ln w="34925">
                  <a:solidFill>
                    <a:srgbClr val="FFCC00"/>
                  </a:solidFill>
                  <a:round/>
                  <a:headEnd/>
                  <a:tailEnd/>
                </a:ln>
                <a:gradFill rotWithShape="1">
                  <a:gsLst>
                    <a:gs pos="0">
                      <a:schemeClr val="accent2"/>
                    </a:gs>
                    <a:gs pos="100000">
                      <a:schemeClr val="hlink"/>
                    </a:gs>
                  </a:gsLst>
                  <a:lin ang="5400000" scaled="1"/>
                </a:gradFill>
                <a:effectLst>
                  <a:outerShdw dist="92457" dir="4443276" algn="ctr" rotWithShape="0">
                    <a:srgbClr val="C0C0C0">
                      <a:alpha val="79999"/>
                    </a:srgbClr>
                  </a:outerShdw>
                </a:effectLst>
                <a:latin typeface="Comic Sans MS"/>
              </a:rPr>
              <a:t>ΤΕΛΟΣ</a:t>
            </a:r>
          </a:p>
        </p:txBody>
      </p:sp>
      <p:sp>
        <p:nvSpPr>
          <p:cNvPr id="30727" name="Text Box 5"/>
          <p:cNvSpPr txBox="1">
            <a:spLocks noChangeArrowheads="1"/>
          </p:cNvSpPr>
          <p:nvPr/>
        </p:nvSpPr>
        <p:spPr bwMode="auto">
          <a:xfrm>
            <a:off x="1042988" y="4149725"/>
            <a:ext cx="6985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omic Sans MS" pitchFamily="66" charset="0"/>
                <a:cs typeface="Arial" charset="0"/>
              </a:defRPr>
            </a:lvl1pPr>
            <a:lvl2pPr marL="742950" indent="-285750" eaLnBrk="0" hangingPunct="0">
              <a:defRPr>
                <a:solidFill>
                  <a:schemeClr val="tx1"/>
                </a:solidFill>
                <a:latin typeface="Comic Sans MS" pitchFamily="66" charset="0"/>
                <a:cs typeface="Arial" charset="0"/>
              </a:defRPr>
            </a:lvl2pPr>
            <a:lvl3pPr marL="1143000" indent="-228600" eaLnBrk="0" hangingPunct="0">
              <a:defRPr>
                <a:solidFill>
                  <a:schemeClr val="tx1"/>
                </a:solidFill>
                <a:latin typeface="Comic Sans MS" pitchFamily="66" charset="0"/>
                <a:cs typeface="Arial" charset="0"/>
              </a:defRPr>
            </a:lvl3pPr>
            <a:lvl4pPr marL="1600200" indent="-228600" eaLnBrk="0" hangingPunct="0">
              <a:defRPr>
                <a:solidFill>
                  <a:schemeClr val="tx1"/>
                </a:solidFill>
                <a:latin typeface="Comic Sans MS" pitchFamily="66" charset="0"/>
                <a:cs typeface="Arial" charset="0"/>
              </a:defRPr>
            </a:lvl4pPr>
            <a:lvl5pPr marL="2057400" indent="-228600" eaLnBrk="0" hangingPunct="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pPr algn="ctr" eaLnBrk="1" hangingPunct="1">
              <a:spcBef>
                <a:spcPct val="50000"/>
              </a:spcBef>
            </a:pPr>
            <a:r>
              <a:rPr lang="el-GR" sz="3600" b="1">
                <a:latin typeface="Times New Roman" pitchFamily="18" charset="0"/>
              </a:rPr>
              <a:t>ΚΑΛΗ ΕΠΙΤΥΧΙΑ</a:t>
            </a:r>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1" presetClass="entr" presetSubtype="4" fill="hold" grpId="0" nodeType="withEffect">
                                  <p:stCondLst>
                                    <p:cond delay="0"/>
                                  </p:stCondLst>
                                  <p:childTnLst>
                                    <p:set>
                                      <p:cBhvr>
                                        <p:cTn id="6" dur="1" fill="hold">
                                          <p:stCondLst>
                                            <p:cond delay="0"/>
                                          </p:stCondLst>
                                        </p:cTn>
                                        <p:tgtEl>
                                          <p:spTgt spid="36868"/>
                                        </p:tgtEl>
                                        <p:attrNameLst>
                                          <p:attrName>style.visibility</p:attrName>
                                        </p:attrNameLst>
                                      </p:cBhvr>
                                      <p:to>
                                        <p:strVal val="visible"/>
                                      </p:to>
                                    </p:set>
                                    <p:animEffect transition="in" filter="wheel(4)">
                                      <p:cBhvr>
                                        <p:cTn id="7" dur="500"/>
                                        <p:tgtEl>
                                          <p:spTgt spid="368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8"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Grp="1" noChangeArrowheads="1"/>
          </p:cNvSpPr>
          <p:nvPr>
            <p:ph idx="1"/>
          </p:nvPr>
        </p:nvSpPr>
        <p:spPr>
          <a:xfrm>
            <a:off x="457200" y="1268413"/>
            <a:ext cx="8229600" cy="5329237"/>
          </a:xfrm>
        </p:spPr>
        <p:txBody>
          <a:bodyPr/>
          <a:lstStyle/>
          <a:p>
            <a:pPr marL="609600" indent="-609600"/>
            <a:r>
              <a:rPr lang="en-US" sz="3600" b="1" dirty="0">
                <a:solidFill>
                  <a:schemeClr val="folHlink"/>
                </a:solidFill>
              </a:rPr>
              <a:t>1.</a:t>
            </a:r>
            <a:r>
              <a:rPr lang="el-GR" sz="3600" b="1" dirty="0">
                <a:solidFill>
                  <a:schemeClr val="folHlink"/>
                </a:solidFill>
              </a:rPr>
              <a:t>ΕΞΩΦΥΛΛΟ</a:t>
            </a:r>
            <a:r>
              <a:rPr lang="el-GR" dirty="0"/>
              <a:t>: </a:t>
            </a:r>
            <a:r>
              <a:rPr lang="el-GR" dirty="0">
                <a:hlinkClick r:id="rId2" action="ppaction://hlinkfile"/>
              </a:rPr>
              <a:t>(Π.Χ) </a:t>
            </a:r>
            <a:br>
              <a:rPr lang="en-US" dirty="0"/>
            </a:br>
            <a:r>
              <a:rPr lang="el-GR" dirty="0"/>
              <a:t>                                                               </a:t>
            </a:r>
            <a:br>
              <a:rPr lang="el-GR" dirty="0"/>
            </a:br>
            <a:r>
              <a:rPr lang="el-GR" b="1" dirty="0"/>
              <a:t>- Σχολείο</a:t>
            </a:r>
            <a:br>
              <a:rPr lang="en-US" b="1" dirty="0"/>
            </a:br>
            <a:r>
              <a:rPr lang="el-GR" b="1" dirty="0"/>
              <a:t>- Μάθημα</a:t>
            </a:r>
            <a:br>
              <a:rPr lang="el-GR" b="1" dirty="0"/>
            </a:br>
            <a:r>
              <a:rPr lang="el-GR" b="1" dirty="0"/>
              <a:t>- Τάξη</a:t>
            </a:r>
            <a:br>
              <a:rPr lang="en-US" b="1" dirty="0"/>
            </a:br>
            <a:r>
              <a:rPr lang="el-GR" b="1" dirty="0"/>
              <a:t>- Τμήμα</a:t>
            </a:r>
            <a:br>
              <a:rPr lang="el-GR" b="1" dirty="0"/>
            </a:br>
            <a:r>
              <a:rPr lang="el-GR" b="1" dirty="0"/>
              <a:t> </a:t>
            </a:r>
            <a:r>
              <a:rPr lang="en-US" dirty="0"/>
              <a:t>-</a:t>
            </a:r>
            <a:r>
              <a:rPr lang="el-GR" b="1" dirty="0"/>
              <a:t>Τίτλος της έρευνας </a:t>
            </a:r>
            <a:br>
              <a:rPr lang="el-GR" b="1" dirty="0"/>
            </a:br>
            <a:r>
              <a:rPr lang="el-GR" b="1" dirty="0"/>
              <a:t>- Το όνομά σας</a:t>
            </a:r>
            <a:br>
              <a:rPr lang="en-US" b="1" dirty="0"/>
            </a:br>
            <a:r>
              <a:rPr lang="el-GR" b="1" dirty="0"/>
              <a:t> - Ημερομηνία</a:t>
            </a:r>
            <a:r>
              <a:rPr lang="el-GR" dirty="0"/>
              <a:t> </a:t>
            </a:r>
          </a:p>
        </p:txBody>
      </p:sp>
      <p:sp>
        <p:nvSpPr>
          <p:cNvPr id="11267" name="3 - Θέση ημερομηνίας"/>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cs typeface="Arial" charset="0"/>
              </a:defRPr>
            </a:lvl1pPr>
            <a:lvl2pPr marL="742950" indent="-285750" eaLnBrk="0" hangingPunct="0">
              <a:defRPr>
                <a:solidFill>
                  <a:schemeClr val="tx1"/>
                </a:solidFill>
                <a:latin typeface="Comic Sans MS" pitchFamily="66" charset="0"/>
                <a:cs typeface="Arial" charset="0"/>
              </a:defRPr>
            </a:lvl2pPr>
            <a:lvl3pPr marL="1143000" indent="-228600" eaLnBrk="0" hangingPunct="0">
              <a:defRPr>
                <a:solidFill>
                  <a:schemeClr val="tx1"/>
                </a:solidFill>
                <a:latin typeface="Comic Sans MS" pitchFamily="66" charset="0"/>
                <a:cs typeface="Arial" charset="0"/>
              </a:defRPr>
            </a:lvl3pPr>
            <a:lvl4pPr marL="1600200" indent="-228600" eaLnBrk="0" hangingPunct="0">
              <a:defRPr>
                <a:solidFill>
                  <a:schemeClr val="tx1"/>
                </a:solidFill>
                <a:latin typeface="Comic Sans MS" pitchFamily="66" charset="0"/>
                <a:cs typeface="Arial" charset="0"/>
              </a:defRPr>
            </a:lvl4pPr>
            <a:lvl5pPr marL="2057400" indent="-228600" eaLnBrk="0" hangingPunct="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pPr eaLnBrk="1" hangingPunct="1"/>
            <a:r>
              <a:rPr lang="el-GR"/>
              <a:t>ΤΕΧΝΟΛΟΓΙΑ </a:t>
            </a:r>
          </a:p>
        </p:txBody>
      </p:sp>
      <p:sp>
        <p:nvSpPr>
          <p:cNvPr id="11268" name="4 - Θέση υποσέλιδου"/>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cs typeface="Arial" charset="0"/>
              </a:defRPr>
            </a:lvl1pPr>
            <a:lvl2pPr marL="742950" indent="-285750" eaLnBrk="0" hangingPunct="0">
              <a:defRPr>
                <a:solidFill>
                  <a:schemeClr val="tx1"/>
                </a:solidFill>
                <a:latin typeface="Comic Sans MS" pitchFamily="66" charset="0"/>
                <a:cs typeface="Arial" charset="0"/>
              </a:defRPr>
            </a:lvl2pPr>
            <a:lvl3pPr marL="1143000" indent="-228600" eaLnBrk="0" hangingPunct="0">
              <a:defRPr>
                <a:solidFill>
                  <a:schemeClr val="tx1"/>
                </a:solidFill>
                <a:latin typeface="Comic Sans MS" pitchFamily="66" charset="0"/>
                <a:cs typeface="Arial" charset="0"/>
              </a:defRPr>
            </a:lvl3pPr>
            <a:lvl4pPr marL="1600200" indent="-228600" eaLnBrk="0" hangingPunct="0">
              <a:defRPr>
                <a:solidFill>
                  <a:schemeClr val="tx1"/>
                </a:solidFill>
                <a:latin typeface="Comic Sans MS" pitchFamily="66" charset="0"/>
                <a:cs typeface="Arial" charset="0"/>
              </a:defRPr>
            </a:lvl4pPr>
            <a:lvl5pPr marL="2057400" indent="-228600" eaLnBrk="0" hangingPunct="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pPr eaLnBrk="1" hangingPunct="1"/>
            <a:endParaRPr lang="el-GR"/>
          </a:p>
        </p:txBody>
      </p:sp>
      <p:sp>
        <p:nvSpPr>
          <p:cNvPr id="11269" name="5 - Θέση αριθμού διαφάνειας"/>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cs typeface="Arial" charset="0"/>
              </a:defRPr>
            </a:lvl1pPr>
            <a:lvl2pPr marL="742950" indent="-285750" eaLnBrk="0" hangingPunct="0">
              <a:defRPr>
                <a:solidFill>
                  <a:schemeClr val="tx1"/>
                </a:solidFill>
                <a:latin typeface="Comic Sans MS" pitchFamily="66" charset="0"/>
                <a:cs typeface="Arial" charset="0"/>
              </a:defRPr>
            </a:lvl2pPr>
            <a:lvl3pPr marL="1143000" indent="-228600" eaLnBrk="0" hangingPunct="0">
              <a:defRPr>
                <a:solidFill>
                  <a:schemeClr val="tx1"/>
                </a:solidFill>
                <a:latin typeface="Comic Sans MS" pitchFamily="66" charset="0"/>
                <a:cs typeface="Arial" charset="0"/>
              </a:defRPr>
            </a:lvl3pPr>
            <a:lvl4pPr marL="1600200" indent="-228600" eaLnBrk="0" hangingPunct="0">
              <a:defRPr>
                <a:solidFill>
                  <a:schemeClr val="tx1"/>
                </a:solidFill>
                <a:latin typeface="Comic Sans MS" pitchFamily="66" charset="0"/>
                <a:cs typeface="Arial" charset="0"/>
              </a:defRPr>
            </a:lvl4pPr>
            <a:lvl5pPr marL="2057400" indent="-228600" eaLnBrk="0" hangingPunct="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pPr eaLnBrk="1" hangingPunct="1"/>
            <a:fld id="{9D5FA775-9F9E-4181-8644-94C4DDE7B1DA}" type="slidenum">
              <a:rPr lang="el-GR"/>
              <a:pPr eaLnBrk="1" hangingPunct="1"/>
              <a:t>3</a:t>
            </a:fld>
            <a:endParaRPr lang="el-GR"/>
          </a:p>
        </p:txBody>
      </p:sp>
      <p:sp>
        <p:nvSpPr>
          <p:cNvPr id="15362" name="Rectangle 2"/>
          <p:cNvSpPr>
            <a:spLocks noGrp="1" noChangeArrowheads="1"/>
          </p:cNvSpPr>
          <p:nvPr>
            <p:ph type="title"/>
          </p:nvPr>
        </p:nvSpPr>
        <p:spPr/>
        <p:txBody>
          <a:bodyPr/>
          <a:lstStyle/>
          <a:p>
            <a:pPr fontAlgn="auto">
              <a:spcAft>
                <a:spcPts val="0"/>
              </a:spcAft>
              <a:defRPr/>
            </a:pPr>
            <a:r>
              <a:rPr lang="el-GR" dirty="0"/>
              <a:t>ΕΝΟΤΗΤΕΣ ΕΡΓΑΣΙΑΣ</a:t>
            </a:r>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withEffect">
                                  <p:stCondLst>
                                    <p:cond delay="0"/>
                                  </p:stCondLst>
                                  <p:childTnLst>
                                    <p:set>
                                      <p:cBhvr>
                                        <p:cTn id="6" dur="1" fill="hold">
                                          <p:stCondLst>
                                            <p:cond delay="0"/>
                                          </p:stCondLst>
                                        </p:cTn>
                                        <p:tgtEl>
                                          <p:spTgt spid="15362"/>
                                        </p:tgtEl>
                                        <p:attrNameLst>
                                          <p:attrName>style.visibility</p:attrName>
                                        </p:attrNameLst>
                                      </p:cBhvr>
                                      <p:to>
                                        <p:strVal val="visible"/>
                                      </p:to>
                                    </p:set>
                                    <p:animEffect transition="in" filter="dissolve">
                                      <p:cBhvr>
                                        <p:cTn id="7" dur="1250"/>
                                        <p:tgtEl>
                                          <p:spTgt spid="1536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11266">
                                            <p:txEl>
                                              <p:pRg st="0" end="0"/>
                                            </p:txEl>
                                          </p:spTgt>
                                        </p:tgtEl>
                                        <p:attrNameLst>
                                          <p:attrName>style.visibility</p:attrName>
                                        </p:attrNameLst>
                                      </p:cBhvr>
                                      <p:to>
                                        <p:strVal val="visible"/>
                                      </p:to>
                                    </p:set>
                                    <p:anim calcmode="lin" valueType="num">
                                      <p:cBhvr additive="base">
                                        <p:cTn id="12" dur="2250" fill="hold"/>
                                        <p:tgtEl>
                                          <p:spTgt spid="11266">
                                            <p:txEl>
                                              <p:pRg st="0" end="0"/>
                                            </p:txEl>
                                          </p:spTgt>
                                        </p:tgtEl>
                                        <p:attrNameLst>
                                          <p:attrName>ppt_x</p:attrName>
                                        </p:attrNameLst>
                                      </p:cBhvr>
                                      <p:tavLst>
                                        <p:tav tm="0">
                                          <p:val>
                                            <p:strVal val="#ppt_x"/>
                                          </p:val>
                                        </p:tav>
                                        <p:tav tm="100000">
                                          <p:val>
                                            <p:strVal val="#ppt_x"/>
                                          </p:val>
                                        </p:tav>
                                      </p:tavLst>
                                    </p:anim>
                                    <p:anim calcmode="lin" valueType="num">
                                      <p:cBhvr additive="base">
                                        <p:cTn id="13" dur="2250" fill="hold"/>
                                        <p:tgtEl>
                                          <p:spTgt spid="11266">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p:cNvSpPr>
            <a:spLocks noGrp="1" noChangeArrowheads="1"/>
          </p:cNvSpPr>
          <p:nvPr>
            <p:ph idx="1"/>
          </p:nvPr>
        </p:nvSpPr>
        <p:spPr/>
        <p:txBody>
          <a:bodyPr>
            <a:normAutofit/>
          </a:bodyPr>
          <a:lstStyle/>
          <a:p>
            <a:pPr marL="609600" indent="-609600" fontAlgn="auto">
              <a:lnSpc>
                <a:spcPct val="90000"/>
              </a:lnSpc>
              <a:spcAft>
                <a:spcPts val="0"/>
              </a:spcAft>
              <a:buFont typeface="Wingdings 3"/>
              <a:buChar char=""/>
              <a:defRPr/>
            </a:pPr>
            <a:r>
              <a:rPr lang="en-US" sz="3600" b="1" dirty="0">
                <a:solidFill>
                  <a:schemeClr val="folHlink"/>
                </a:solidFill>
              </a:rPr>
              <a:t>2.</a:t>
            </a:r>
            <a:r>
              <a:rPr lang="el-GR" sz="3600" b="1" dirty="0">
                <a:solidFill>
                  <a:schemeClr val="folHlink"/>
                </a:solidFill>
              </a:rPr>
              <a:t>ΤΙΤΛΟΣ ΤΗΣ ΕΡΕΥΝΑΣ</a:t>
            </a:r>
            <a:br>
              <a:rPr lang="el-GR" sz="3600" b="1" dirty="0">
                <a:solidFill>
                  <a:schemeClr val="folHlink"/>
                </a:solidFill>
              </a:rPr>
            </a:br>
            <a:r>
              <a:rPr lang="el-GR" b="1" dirty="0"/>
              <a:t>Ο τίτλος της εργασίας πρέπει να είναι σύντομος και ακριβής</a:t>
            </a:r>
            <a:br>
              <a:rPr lang="el-GR" b="1" dirty="0"/>
            </a:br>
            <a:r>
              <a:rPr lang="el-GR" b="1" dirty="0"/>
              <a:t>(12-15 λέξεις).</a:t>
            </a:r>
            <a:br>
              <a:rPr lang="en-US" b="1" dirty="0"/>
            </a:br>
            <a:r>
              <a:rPr lang="el-GR" b="1" dirty="0"/>
              <a:t>Θα αναφέρει τις μεταβλητές της έρευνας, τι μελετήθηκε και(αν είναι δυνατόν) τα όριά της.</a:t>
            </a:r>
            <a:br>
              <a:rPr lang="el-GR" b="1" dirty="0"/>
            </a:br>
            <a:r>
              <a:rPr lang="el-GR" b="1" dirty="0"/>
              <a:t>Μπορεί όμως για λόγους γλωσσικής αισθητικής του συγγραφέα να μην ακολουθηθεί αυτή η υπόδειξη.</a:t>
            </a:r>
          </a:p>
        </p:txBody>
      </p:sp>
      <p:sp>
        <p:nvSpPr>
          <p:cNvPr id="12291" name="3 - Θέση ημερομηνίας"/>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cs typeface="Arial" charset="0"/>
              </a:defRPr>
            </a:lvl1pPr>
            <a:lvl2pPr marL="742950" indent="-285750" eaLnBrk="0" hangingPunct="0">
              <a:defRPr>
                <a:solidFill>
                  <a:schemeClr val="tx1"/>
                </a:solidFill>
                <a:latin typeface="Comic Sans MS" pitchFamily="66" charset="0"/>
                <a:cs typeface="Arial" charset="0"/>
              </a:defRPr>
            </a:lvl2pPr>
            <a:lvl3pPr marL="1143000" indent="-228600" eaLnBrk="0" hangingPunct="0">
              <a:defRPr>
                <a:solidFill>
                  <a:schemeClr val="tx1"/>
                </a:solidFill>
                <a:latin typeface="Comic Sans MS" pitchFamily="66" charset="0"/>
                <a:cs typeface="Arial" charset="0"/>
              </a:defRPr>
            </a:lvl3pPr>
            <a:lvl4pPr marL="1600200" indent="-228600" eaLnBrk="0" hangingPunct="0">
              <a:defRPr>
                <a:solidFill>
                  <a:schemeClr val="tx1"/>
                </a:solidFill>
                <a:latin typeface="Comic Sans MS" pitchFamily="66" charset="0"/>
                <a:cs typeface="Arial" charset="0"/>
              </a:defRPr>
            </a:lvl4pPr>
            <a:lvl5pPr marL="2057400" indent="-228600" eaLnBrk="0" hangingPunct="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pPr eaLnBrk="1" hangingPunct="1"/>
            <a:r>
              <a:rPr lang="el-GR"/>
              <a:t>ΤΕΧΝΟΛΟΓΙΑ </a:t>
            </a:r>
          </a:p>
        </p:txBody>
      </p:sp>
      <p:sp>
        <p:nvSpPr>
          <p:cNvPr id="12292" name="4 - Θέση υποσέλιδου"/>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cs typeface="Arial" charset="0"/>
              </a:defRPr>
            </a:lvl1pPr>
            <a:lvl2pPr marL="742950" indent="-285750" eaLnBrk="0" hangingPunct="0">
              <a:defRPr>
                <a:solidFill>
                  <a:schemeClr val="tx1"/>
                </a:solidFill>
                <a:latin typeface="Comic Sans MS" pitchFamily="66" charset="0"/>
                <a:cs typeface="Arial" charset="0"/>
              </a:defRPr>
            </a:lvl2pPr>
            <a:lvl3pPr marL="1143000" indent="-228600" eaLnBrk="0" hangingPunct="0">
              <a:defRPr>
                <a:solidFill>
                  <a:schemeClr val="tx1"/>
                </a:solidFill>
                <a:latin typeface="Comic Sans MS" pitchFamily="66" charset="0"/>
                <a:cs typeface="Arial" charset="0"/>
              </a:defRPr>
            </a:lvl3pPr>
            <a:lvl4pPr marL="1600200" indent="-228600" eaLnBrk="0" hangingPunct="0">
              <a:defRPr>
                <a:solidFill>
                  <a:schemeClr val="tx1"/>
                </a:solidFill>
                <a:latin typeface="Comic Sans MS" pitchFamily="66" charset="0"/>
                <a:cs typeface="Arial" charset="0"/>
              </a:defRPr>
            </a:lvl4pPr>
            <a:lvl5pPr marL="2057400" indent="-228600" eaLnBrk="0" hangingPunct="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pPr eaLnBrk="1" hangingPunct="1"/>
            <a:endParaRPr lang="el-GR"/>
          </a:p>
        </p:txBody>
      </p:sp>
      <p:sp>
        <p:nvSpPr>
          <p:cNvPr id="12293" name="5 - Θέση αριθμού διαφάνειας"/>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cs typeface="Arial" charset="0"/>
              </a:defRPr>
            </a:lvl1pPr>
            <a:lvl2pPr marL="742950" indent="-285750" eaLnBrk="0" hangingPunct="0">
              <a:defRPr>
                <a:solidFill>
                  <a:schemeClr val="tx1"/>
                </a:solidFill>
                <a:latin typeface="Comic Sans MS" pitchFamily="66" charset="0"/>
                <a:cs typeface="Arial" charset="0"/>
              </a:defRPr>
            </a:lvl2pPr>
            <a:lvl3pPr marL="1143000" indent="-228600" eaLnBrk="0" hangingPunct="0">
              <a:defRPr>
                <a:solidFill>
                  <a:schemeClr val="tx1"/>
                </a:solidFill>
                <a:latin typeface="Comic Sans MS" pitchFamily="66" charset="0"/>
                <a:cs typeface="Arial" charset="0"/>
              </a:defRPr>
            </a:lvl3pPr>
            <a:lvl4pPr marL="1600200" indent="-228600" eaLnBrk="0" hangingPunct="0">
              <a:defRPr>
                <a:solidFill>
                  <a:schemeClr val="tx1"/>
                </a:solidFill>
                <a:latin typeface="Comic Sans MS" pitchFamily="66" charset="0"/>
                <a:cs typeface="Arial" charset="0"/>
              </a:defRPr>
            </a:lvl4pPr>
            <a:lvl5pPr marL="2057400" indent="-228600" eaLnBrk="0" hangingPunct="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pPr eaLnBrk="1" hangingPunct="1"/>
            <a:fld id="{99518F47-D524-4966-AD85-B5F1BB638348}" type="slidenum">
              <a:rPr lang="el-GR"/>
              <a:pPr eaLnBrk="1" hangingPunct="1"/>
              <a:t>4</a:t>
            </a:fld>
            <a:endParaRPr lang="el-GR"/>
          </a:p>
        </p:txBody>
      </p:sp>
      <p:sp>
        <p:nvSpPr>
          <p:cNvPr id="21506" name="Rectangle 2"/>
          <p:cNvSpPr>
            <a:spLocks noGrp="1" noChangeArrowheads="1"/>
          </p:cNvSpPr>
          <p:nvPr>
            <p:ph type="title"/>
          </p:nvPr>
        </p:nvSpPr>
        <p:spPr/>
        <p:txBody>
          <a:bodyPr/>
          <a:lstStyle/>
          <a:p>
            <a:pPr fontAlgn="auto">
              <a:spcAft>
                <a:spcPts val="0"/>
              </a:spcAft>
              <a:defRPr/>
            </a:pPr>
            <a:r>
              <a:rPr lang="el-GR" dirty="0"/>
              <a:t>ΕΝΟΤΗΤΕΣ ΕΡΓΑΣΙΑΣ</a:t>
            </a:r>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withEffect">
                                  <p:stCondLst>
                                    <p:cond delay="0"/>
                                  </p:stCondLst>
                                  <p:childTnLst>
                                    <p:set>
                                      <p:cBhvr>
                                        <p:cTn id="6" dur="1" fill="hold">
                                          <p:stCondLst>
                                            <p:cond delay="0"/>
                                          </p:stCondLst>
                                        </p:cTn>
                                        <p:tgtEl>
                                          <p:spTgt spid="21506"/>
                                        </p:tgtEl>
                                        <p:attrNameLst>
                                          <p:attrName>style.visibility</p:attrName>
                                        </p:attrNameLst>
                                      </p:cBhvr>
                                      <p:to>
                                        <p:strVal val="visible"/>
                                      </p:to>
                                    </p:set>
                                    <p:animEffect transition="in" filter="dissolve">
                                      <p:cBhvr>
                                        <p:cTn id="7" dur="500"/>
                                        <p:tgtEl>
                                          <p:spTgt spid="21506"/>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1499"/>
                                          </p:stCondLst>
                                        </p:cTn>
                                        <p:tgtEl>
                                          <p:spTgt spid="2150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p:cNvSpPr>
            <a:spLocks noGrp="1" noChangeArrowheads="1"/>
          </p:cNvSpPr>
          <p:nvPr>
            <p:ph idx="1"/>
          </p:nvPr>
        </p:nvSpPr>
        <p:spPr/>
        <p:txBody>
          <a:bodyPr/>
          <a:lstStyle/>
          <a:p>
            <a:pPr marL="609600" indent="-609600">
              <a:lnSpc>
                <a:spcPct val="90000"/>
              </a:lnSpc>
            </a:pPr>
            <a:r>
              <a:rPr lang="el-GR" sz="3600" b="1">
                <a:solidFill>
                  <a:schemeClr val="folHlink"/>
                </a:solidFill>
              </a:rPr>
              <a:t>3.ΠΙΝΑΚΑΣ ΠΕΡΙΕΧΟΜΕΝΩΝ</a:t>
            </a:r>
            <a:br>
              <a:rPr lang="el-GR" sz="2400"/>
            </a:br>
            <a:r>
              <a:rPr lang="el-GR" sz="2400">
                <a:hlinkClick r:id="rId2" action="ppaction://hlinkfile"/>
              </a:rPr>
              <a:t>(Π.Χ)</a:t>
            </a:r>
            <a:br>
              <a:rPr lang="el-GR" sz="2400">
                <a:hlinkClick r:id="rId2" action="ppaction://hlinkfile"/>
              </a:rPr>
            </a:br>
            <a:r>
              <a:rPr lang="el-GR" sz="2400" b="1"/>
              <a:t> Ο πίνακας περιεχομένων θα περιλαμβάνει:</a:t>
            </a:r>
          </a:p>
          <a:p>
            <a:pPr marL="609600" indent="-609600">
              <a:lnSpc>
                <a:spcPct val="90000"/>
              </a:lnSpc>
            </a:pPr>
            <a:r>
              <a:rPr lang="el-GR" sz="2400" b="1"/>
              <a:t>Κατάλογο των κεφαλαίων και ανάλυση τους, όπως αυτά προκύπτουν από την δομή της εργασίας, και τους αριθμούς των σελίδων στις οποία βρίσκεται το καθένα από αυτά.</a:t>
            </a:r>
          </a:p>
        </p:txBody>
      </p:sp>
      <p:sp>
        <p:nvSpPr>
          <p:cNvPr id="13315" name="3 - Θέση ημερομηνίας"/>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cs typeface="Arial" charset="0"/>
              </a:defRPr>
            </a:lvl1pPr>
            <a:lvl2pPr marL="742950" indent="-285750" eaLnBrk="0" hangingPunct="0">
              <a:defRPr>
                <a:solidFill>
                  <a:schemeClr val="tx1"/>
                </a:solidFill>
                <a:latin typeface="Comic Sans MS" pitchFamily="66" charset="0"/>
                <a:cs typeface="Arial" charset="0"/>
              </a:defRPr>
            </a:lvl2pPr>
            <a:lvl3pPr marL="1143000" indent="-228600" eaLnBrk="0" hangingPunct="0">
              <a:defRPr>
                <a:solidFill>
                  <a:schemeClr val="tx1"/>
                </a:solidFill>
                <a:latin typeface="Comic Sans MS" pitchFamily="66" charset="0"/>
                <a:cs typeface="Arial" charset="0"/>
              </a:defRPr>
            </a:lvl3pPr>
            <a:lvl4pPr marL="1600200" indent="-228600" eaLnBrk="0" hangingPunct="0">
              <a:defRPr>
                <a:solidFill>
                  <a:schemeClr val="tx1"/>
                </a:solidFill>
                <a:latin typeface="Comic Sans MS" pitchFamily="66" charset="0"/>
                <a:cs typeface="Arial" charset="0"/>
              </a:defRPr>
            </a:lvl4pPr>
            <a:lvl5pPr marL="2057400" indent="-228600" eaLnBrk="0" hangingPunct="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pPr eaLnBrk="1" hangingPunct="1"/>
            <a:r>
              <a:rPr lang="el-GR"/>
              <a:t>ΤΕΧΝΟΛΟΓΙΑ </a:t>
            </a:r>
          </a:p>
        </p:txBody>
      </p:sp>
      <p:sp>
        <p:nvSpPr>
          <p:cNvPr id="13316" name="5 - Θέση αριθμού διαφάνειας"/>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cs typeface="Arial" charset="0"/>
              </a:defRPr>
            </a:lvl1pPr>
            <a:lvl2pPr marL="742950" indent="-285750" eaLnBrk="0" hangingPunct="0">
              <a:defRPr>
                <a:solidFill>
                  <a:schemeClr val="tx1"/>
                </a:solidFill>
                <a:latin typeface="Comic Sans MS" pitchFamily="66" charset="0"/>
                <a:cs typeface="Arial" charset="0"/>
              </a:defRPr>
            </a:lvl2pPr>
            <a:lvl3pPr marL="1143000" indent="-228600" eaLnBrk="0" hangingPunct="0">
              <a:defRPr>
                <a:solidFill>
                  <a:schemeClr val="tx1"/>
                </a:solidFill>
                <a:latin typeface="Comic Sans MS" pitchFamily="66" charset="0"/>
                <a:cs typeface="Arial" charset="0"/>
              </a:defRPr>
            </a:lvl3pPr>
            <a:lvl4pPr marL="1600200" indent="-228600" eaLnBrk="0" hangingPunct="0">
              <a:defRPr>
                <a:solidFill>
                  <a:schemeClr val="tx1"/>
                </a:solidFill>
                <a:latin typeface="Comic Sans MS" pitchFamily="66" charset="0"/>
                <a:cs typeface="Arial" charset="0"/>
              </a:defRPr>
            </a:lvl4pPr>
            <a:lvl5pPr marL="2057400" indent="-228600" eaLnBrk="0" hangingPunct="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pPr eaLnBrk="1" hangingPunct="1"/>
            <a:fld id="{1A1811BB-79E3-4801-BA72-6213BC4D1EEC}" type="slidenum">
              <a:rPr lang="el-GR"/>
              <a:pPr eaLnBrk="1" hangingPunct="1"/>
              <a:t>5</a:t>
            </a:fld>
            <a:endParaRPr lang="el-GR"/>
          </a:p>
        </p:txBody>
      </p:sp>
      <p:sp>
        <p:nvSpPr>
          <p:cNvPr id="22530" name="Rectangle 2"/>
          <p:cNvSpPr>
            <a:spLocks noGrp="1" noChangeArrowheads="1"/>
          </p:cNvSpPr>
          <p:nvPr>
            <p:ph type="title"/>
          </p:nvPr>
        </p:nvSpPr>
        <p:spPr/>
        <p:txBody>
          <a:bodyPr/>
          <a:lstStyle/>
          <a:p>
            <a:pPr fontAlgn="auto">
              <a:spcAft>
                <a:spcPts val="0"/>
              </a:spcAft>
              <a:defRPr/>
            </a:pPr>
            <a:r>
              <a:rPr lang="el-GR" dirty="0"/>
              <a:t>ΕΝΟΤΗΤΕΣ ΕΡΓΑΣΙΑΣ</a:t>
            </a:r>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withEffect">
                                  <p:stCondLst>
                                    <p:cond delay="0"/>
                                  </p:stCondLst>
                                  <p:childTnLst>
                                    <p:set>
                                      <p:cBhvr>
                                        <p:cTn id="6" dur="1" fill="hold">
                                          <p:stCondLst>
                                            <p:cond delay="0"/>
                                          </p:stCondLst>
                                        </p:cTn>
                                        <p:tgtEl>
                                          <p:spTgt spid="22530"/>
                                        </p:tgtEl>
                                        <p:attrNameLst>
                                          <p:attrName>style.visibility</p:attrName>
                                        </p:attrNameLst>
                                      </p:cBhvr>
                                      <p:to>
                                        <p:strVal val="visible"/>
                                      </p:to>
                                    </p:set>
                                    <p:animEffect transition="in" filter="dissolve">
                                      <p:cBhvr>
                                        <p:cTn id="7" dur="500"/>
                                        <p:tgtEl>
                                          <p:spTgt spid="2253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1" presetClass="entr" presetSubtype="4" fill="hold" nodeType="clickEffect">
                                  <p:stCondLst>
                                    <p:cond delay="0"/>
                                  </p:stCondLst>
                                  <p:childTnLst>
                                    <p:set>
                                      <p:cBhvr>
                                        <p:cTn id="11" dur="1" fill="hold">
                                          <p:stCondLst>
                                            <p:cond delay="0"/>
                                          </p:stCondLst>
                                        </p:cTn>
                                        <p:tgtEl>
                                          <p:spTgt spid="22531">
                                            <p:txEl>
                                              <p:pRg st="0" end="0"/>
                                            </p:txEl>
                                          </p:spTgt>
                                        </p:tgtEl>
                                        <p:attrNameLst>
                                          <p:attrName>style.visibility</p:attrName>
                                        </p:attrNameLst>
                                      </p:cBhvr>
                                      <p:to>
                                        <p:strVal val="visible"/>
                                      </p:to>
                                    </p:set>
                                    <p:animEffect transition="in" filter="wheel(4)">
                                      <p:cBhvr>
                                        <p:cTn id="12" dur="500"/>
                                        <p:tgtEl>
                                          <p:spTgt spid="22531">
                                            <p:txEl>
                                              <p:pRg st="0" end="0"/>
                                            </p:txEl>
                                          </p:spTgt>
                                        </p:tgtEl>
                                      </p:cBhvr>
                                    </p:animEffect>
                                  </p:childTnLst>
                                </p:cTn>
                              </p:par>
                              <p:par>
                                <p:cTn id="13" presetID="21" presetClass="entr" presetSubtype="4" fill="hold" nodeType="withEffect">
                                  <p:stCondLst>
                                    <p:cond delay="0"/>
                                  </p:stCondLst>
                                  <p:childTnLst>
                                    <p:set>
                                      <p:cBhvr>
                                        <p:cTn id="14" dur="1" fill="hold">
                                          <p:stCondLst>
                                            <p:cond delay="0"/>
                                          </p:stCondLst>
                                        </p:cTn>
                                        <p:tgtEl>
                                          <p:spTgt spid="22531">
                                            <p:txEl>
                                              <p:pRg st="1" end="1"/>
                                            </p:txEl>
                                          </p:spTgt>
                                        </p:tgtEl>
                                        <p:attrNameLst>
                                          <p:attrName>style.visibility</p:attrName>
                                        </p:attrNameLst>
                                      </p:cBhvr>
                                      <p:to>
                                        <p:strVal val="visible"/>
                                      </p:to>
                                    </p:set>
                                    <p:animEffect transition="in" filter="wheel(4)">
                                      <p:cBhvr>
                                        <p:cTn id="15" dur="500"/>
                                        <p:tgtEl>
                                          <p:spTgt spid="2253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3"/>
          <p:cNvSpPr>
            <a:spLocks noGrp="1" noChangeArrowheads="1"/>
          </p:cNvSpPr>
          <p:nvPr>
            <p:ph idx="1"/>
          </p:nvPr>
        </p:nvSpPr>
        <p:spPr>
          <a:xfrm>
            <a:off x="457200" y="1600200"/>
            <a:ext cx="8229600" cy="5068888"/>
          </a:xfrm>
        </p:spPr>
        <p:txBody>
          <a:bodyPr>
            <a:normAutofit lnSpcReduction="10000"/>
          </a:bodyPr>
          <a:lstStyle/>
          <a:p>
            <a:pPr marL="609600" indent="-609600" fontAlgn="auto">
              <a:lnSpc>
                <a:spcPct val="80000"/>
              </a:lnSpc>
              <a:spcAft>
                <a:spcPts val="0"/>
              </a:spcAft>
              <a:buFont typeface="Wingdings 3"/>
              <a:buChar char=""/>
              <a:defRPr/>
            </a:pPr>
            <a:r>
              <a:rPr lang="el-GR" sz="3600" b="1" dirty="0">
                <a:solidFill>
                  <a:schemeClr val="folHlink"/>
                </a:solidFill>
              </a:rPr>
              <a:t>4.ΠΡΟΛΟΓΟΣ</a:t>
            </a:r>
          </a:p>
          <a:p>
            <a:pPr marL="609600" indent="-609600" fontAlgn="auto">
              <a:lnSpc>
                <a:spcPct val="80000"/>
              </a:lnSpc>
              <a:spcAft>
                <a:spcPts val="0"/>
              </a:spcAft>
              <a:buFont typeface="Wingdings 3"/>
              <a:buChar char=""/>
              <a:defRPr/>
            </a:pPr>
            <a:r>
              <a:rPr lang="el-GR" sz="2400" b="1" dirty="0"/>
              <a:t>Ο πρόλογος της εργασίας αναφέρει, συνήθως, ότι, </a:t>
            </a:r>
            <a:br>
              <a:rPr lang="el-GR" sz="2400" b="1" dirty="0"/>
            </a:br>
            <a:r>
              <a:rPr lang="el-GR" sz="2400" b="1" dirty="0"/>
              <a:t>« Η εργασία αυτή πραγματοποιήθηκε </a:t>
            </a:r>
            <a:r>
              <a:rPr lang="el-GR" sz="2400" b="1"/>
              <a:t>στο πλαίσιο του </a:t>
            </a:r>
            <a:r>
              <a:rPr lang="el-GR" sz="2400" b="1" dirty="0"/>
              <a:t>μαθήματος της Τεχνολογίας</a:t>
            </a:r>
            <a:r>
              <a:rPr lang="en-US" sz="2400" b="1" dirty="0"/>
              <a:t> </a:t>
            </a:r>
            <a:r>
              <a:rPr lang="el-GR" sz="2400" b="1" dirty="0"/>
              <a:t>Γ’ Γυμνασίου.</a:t>
            </a:r>
            <a:br>
              <a:rPr lang="el-GR" sz="2400" b="1" dirty="0"/>
            </a:br>
            <a:r>
              <a:rPr lang="el-GR" sz="2400" b="1" dirty="0"/>
              <a:t>Στην Εισαγωγή αναφέρεται……………………</a:t>
            </a:r>
            <a:br>
              <a:rPr lang="el-GR" sz="2400" b="1" dirty="0"/>
            </a:br>
            <a:r>
              <a:rPr lang="el-GR" sz="2400" b="1" dirty="0"/>
              <a:t>Το Θεωρητικό μέρος περιλαμβάνει…………………………..</a:t>
            </a:r>
            <a:br>
              <a:rPr lang="el-GR" sz="2400" b="1" dirty="0"/>
            </a:br>
            <a:r>
              <a:rPr lang="el-GR" sz="2400" b="1" dirty="0"/>
              <a:t>Το Ερευνητικό μέρος περιλαμβάνει…………………………..</a:t>
            </a:r>
          </a:p>
          <a:p>
            <a:pPr marL="609600" indent="-609600" fontAlgn="auto">
              <a:lnSpc>
                <a:spcPct val="80000"/>
              </a:lnSpc>
              <a:spcAft>
                <a:spcPts val="0"/>
              </a:spcAft>
              <a:buFont typeface="Wingdings 3"/>
              <a:buChar char=""/>
              <a:defRPr/>
            </a:pPr>
            <a:r>
              <a:rPr lang="el-GR" sz="2400" b="1" dirty="0"/>
              <a:t> Για τη συμβολή τους στη διεκπεραίωση της , ευχαριστώ   </a:t>
            </a:r>
            <a:br>
              <a:rPr lang="el-GR" sz="2400" b="1" dirty="0"/>
            </a:br>
            <a:r>
              <a:rPr lang="el-GR" sz="2400" b="1" dirty="0"/>
              <a:t> τους………………………………..»</a:t>
            </a:r>
            <a:br>
              <a:rPr lang="el-GR" sz="2400" b="1" dirty="0"/>
            </a:br>
            <a:r>
              <a:rPr lang="el-GR" sz="2400" b="1" i="1" dirty="0"/>
              <a:t> </a:t>
            </a:r>
            <a:r>
              <a:rPr lang="el-GR" sz="2400" b="1" i="1" dirty="0">
                <a:solidFill>
                  <a:schemeClr val="folHlink"/>
                </a:solidFill>
              </a:rPr>
              <a:t>Ο πρόλογος δεν υπερβαίνει, σε έκταση, την μια σελίδα</a:t>
            </a:r>
            <a:r>
              <a:rPr lang="el-GR" sz="1800" b="1" i="1" dirty="0"/>
              <a:t>.</a:t>
            </a:r>
            <a:br>
              <a:rPr lang="el-GR" sz="1800" b="1" i="1" dirty="0"/>
            </a:br>
            <a:br>
              <a:rPr lang="el-GR" sz="1800" b="1" i="1" dirty="0"/>
            </a:br>
            <a:endParaRPr lang="el-GR" sz="1800" b="1" i="1" dirty="0"/>
          </a:p>
        </p:txBody>
      </p:sp>
      <p:sp>
        <p:nvSpPr>
          <p:cNvPr id="14339" name="3 - Θέση ημερομηνίας"/>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cs typeface="Arial" charset="0"/>
              </a:defRPr>
            </a:lvl1pPr>
            <a:lvl2pPr marL="742950" indent="-285750" eaLnBrk="0" hangingPunct="0">
              <a:defRPr>
                <a:solidFill>
                  <a:schemeClr val="tx1"/>
                </a:solidFill>
                <a:latin typeface="Comic Sans MS" pitchFamily="66" charset="0"/>
                <a:cs typeface="Arial" charset="0"/>
              </a:defRPr>
            </a:lvl2pPr>
            <a:lvl3pPr marL="1143000" indent="-228600" eaLnBrk="0" hangingPunct="0">
              <a:defRPr>
                <a:solidFill>
                  <a:schemeClr val="tx1"/>
                </a:solidFill>
                <a:latin typeface="Comic Sans MS" pitchFamily="66" charset="0"/>
                <a:cs typeface="Arial" charset="0"/>
              </a:defRPr>
            </a:lvl3pPr>
            <a:lvl4pPr marL="1600200" indent="-228600" eaLnBrk="0" hangingPunct="0">
              <a:defRPr>
                <a:solidFill>
                  <a:schemeClr val="tx1"/>
                </a:solidFill>
                <a:latin typeface="Comic Sans MS" pitchFamily="66" charset="0"/>
                <a:cs typeface="Arial" charset="0"/>
              </a:defRPr>
            </a:lvl4pPr>
            <a:lvl5pPr marL="2057400" indent="-228600" eaLnBrk="0" hangingPunct="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pPr eaLnBrk="1" hangingPunct="1"/>
            <a:r>
              <a:rPr lang="el-GR"/>
              <a:t>ΤΕΧΝΟΛΟΓΙΑ </a:t>
            </a:r>
          </a:p>
        </p:txBody>
      </p:sp>
      <p:sp>
        <p:nvSpPr>
          <p:cNvPr id="14340" name="4 - Θέση υποσέλιδου"/>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cs typeface="Arial" charset="0"/>
              </a:defRPr>
            </a:lvl1pPr>
            <a:lvl2pPr marL="742950" indent="-285750" eaLnBrk="0" hangingPunct="0">
              <a:defRPr>
                <a:solidFill>
                  <a:schemeClr val="tx1"/>
                </a:solidFill>
                <a:latin typeface="Comic Sans MS" pitchFamily="66" charset="0"/>
                <a:cs typeface="Arial" charset="0"/>
              </a:defRPr>
            </a:lvl2pPr>
            <a:lvl3pPr marL="1143000" indent="-228600" eaLnBrk="0" hangingPunct="0">
              <a:defRPr>
                <a:solidFill>
                  <a:schemeClr val="tx1"/>
                </a:solidFill>
                <a:latin typeface="Comic Sans MS" pitchFamily="66" charset="0"/>
                <a:cs typeface="Arial" charset="0"/>
              </a:defRPr>
            </a:lvl3pPr>
            <a:lvl4pPr marL="1600200" indent="-228600" eaLnBrk="0" hangingPunct="0">
              <a:defRPr>
                <a:solidFill>
                  <a:schemeClr val="tx1"/>
                </a:solidFill>
                <a:latin typeface="Comic Sans MS" pitchFamily="66" charset="0"/>
                <a:cs typeface="Arial" charset="0"/>
              </a:defRPr>
            </a:lvl4pPr>
            <a:lvl5pPr marL="2057400" indent="-228600" eaLnBrk="0" hangingPunct="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pPr eaLnBrk="1" hangingPunct="1"/>
            <a:endParaRPr lang="el-GR"/>
          </a:p>
        </p:txBody>
      </p:sp>
      <p:sp>
        <p:nvSpPr>
          <p:cNvPr id="14341" name="5 - Θέση αριθμού διαφάνειας"/>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cs typeface="Arial" charset="0"/>
              </a:defRPr>
            </a:lvl1pPr>
            <a:lvl2pPr marL="742950" indent="-285750" eaLnBrk="0" hangingPunct="0">
              <a:defRPr>
                <a:solidFill>
                  <a:schemeClr val="tx1"/>
                </a:solidFill>
                <a:latin typeface="Comic Sans MS" pitchFamily="66" charset="0"/>
                <a:cs typeface="Arial" charset="0"/>
              </a:defRPr>
            </a:lvl2pPr>
            <a:lvl3pPr marL="1143000" indent="-228600" eaLnBrk="0" hangingPunct="0">
              <a:defRPr>
                <a:solidFill>
                  <a:schemeClr val="tx1"/>
                </a:solidFill>
                <a:latin typeface="Comic Sans MS" pitchFamily="66" charset="0"/>
                <a:cs typeface="Arial" charset="0"/>
              </a:defRPr>
            </a:lvl3pPr>
            <a:lvl4pPr marL="1600200" indent="-228600" eaLnBrk="0" hangingPunct="0">
              <a:defRPr>
                <a:solidFill>
                  <a:schemeClr val="tx1"/>
                </a:solidFill>
                <a:latin typeface="Comic Sans MS" pitchFamily="66" charset="0"/>
                <a:cs typeface="Arial" charset="0"/>
              </a:defRPr>
            </a:lvl4pPr>
            <a:lvl5pPr marL="2057400" indent="-228600" eaLnBrk="0" hangingPunct="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pPr eaLnBrk="1" hangingPunct="1"/>
            <a:fld id="{E0C1F1DF-A621-4452-BB0A-21C842EA84E0}" type="slidenum">
              <a:rPr lang="el-GR"/>
              <a:pPr eaLnBrk="1" hangingPunct="1"/>
              <a:t>6</a:t>
            </a:fld>
            <a:endParaRPr lang="el-GR"/>
          </a:p>
        </p:txBody>
      </p:sp>
      <p:sp>
        <p:nvSpPr>
          <p:cNvPr id="23554" name="Rectangle 2"/>
          <p:cNvSpPr>
            <a:spLocks noGrp="1" noChangeArrowheads="1"/>
          </p:cNvSpPr>
          <p:nvPr>
            <p:ph type="title"/>
          </p:nvPr>
        </p:nvSpPr>
        <p:spPr/>
        <p:txBody>
          <a:bodyPr/>
          <a:lstStyle/>
          <a:p>
            <a:pPr fontAlgn="auto">
              <a:spcAft>
                <a:spcPts val="0"/>
              </a:spcAft>
              <a:defRPr/>
            </a:pPr>
            <a:r>
              <a:rPr lang="el-GR"/>
              <a:t>ΕΝΟΤΗΤΕΣ Β΄ΕΡΓΑΣΙΑΣ</a:t>
            </a:r>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12" fill="hold" nodeType="withEffect">
                                  <p:stCondLst>
                                    <p:cond delay="0"/>
                                  </p:stCondLst>
                                  <p:childTnLst>
                                    <p:set>
                                      <p:cBhvr>
                                        <p:cTn id="6" dur="1" fill="hold">
                                          <p:stCondLst>
                                            <p:cond delay="0"/>
                                          </p:stCondLst>
                                        </p:cTn>
                                        <p:tgtEl>
                                          <p:spTgt spid="23554"/>
                                        </p:tgtEl>
                                        <p:attrNameLst>
                                          <p:attrName>style.visibility</p:attrName>
                                        </p:attrNameLst>
                                      </p:cBhvr>
                                      <p:to>
                                        <p:strVal val="visible"/>
                                      </p:to>
                                    </p:set>
                                    <p:animEffect transition="in" filter="strips(downLeft)">
                                      <p:cBhvr>
                                        <p:cTn id="7" dur="500"/>
                                        <p:tgtEl>
                                          <p:spTgt spid="235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idx="1"/>
          </p:nvPr>
        </p:nvSpPr>
        <p:spPr/>
        <p:txBody>
          <a:bodyPr/>
          <a:lstStyle/>
          <a:p>
            <a:pPr marL="609600" indent="-609600"/>
            <a:r>
              <a:rPr lang="el-GR" sz="3600" b="1">
                <a:solidFill>
                  <a:schemeClr val="folHlink"/>
                </a:solidFill>
              </a:rPr>
              <a:t>5.ΠΕΡΙΛΗΨΗ</a:t>
            </a:r>
            <a:br>
              <a:rPr lang="el-GR">
                <a:solidFill>
                  <a:schemeClr val="hlink"/>
                </a:solidFill>
              </a:rPr>
            </a:br>
            <a:r>
              <a:rPr lang="el-GR" b="1"/>
              <a:t> Η περίληψη καταλαμβάνει μισή ή μια, το πολύ, σελίδα.</a:t>
            </a:r>
            <a:br>
              <a:rPr lang="el-GR" b="1"/>
            </a:br>
            <a:br>
              <a:rPr lang="el-GR" b="1"/>
            </a:br>
            <a:endParaRPr lang="el-GR" b="1"/>
          </a:p>
        </p:txBody>
      </p:sp>
      <p:sp>
        <p:nvSpPr>
          <p:cNvPr id="15363" name="3 - Θέση ημερομηνίας"/>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cs typeface="Arial" charset="0"/>
              </a:defRPr>
            </a:lvl1pPr>
            <a:lvl2pPr marL="742950" indent="-285750" eaLnBrk="0" hangingPunct="0">
              <a:defRPr>
                <a:solidFill>
                  <a:schemeClr val="tx1"/>
                </a:solidFill>
                <a:latin typeface="Comic Sans MS" pitchFamily="66" charset="0"/>
                <a:cs typeface="Arial" charset="0"/>
              </a:defRPr>
            </a:lvl2pPr>
            <a:lvl3pPr marL="1143000" indent="-228600" eaLnBrk="0" hangingPunct="0">
              <a:defRPr>
                <a:solidFill>
                  <a:schemeClr val="tx1"/>
                </a:solidFill>
                <a:latin typeface="Comic Sans MS" pitchFamily="66" charset="0"/>
                <a:cs typeface="Arial" charset="0"/>
              </a:defRPr>
            </a:lvl3pPr>
            <a:lvl4pPr marL="1600200" indent="-228600" eaLnBrk="0" hangingPunct="0">
              <a:defRPr>
                <a:solidFill>
                  <a:schemeClr val="tx1"/>
                </a:solidFill>
                <a:latin typeface="Comic Sans MS" pitchFamily="66" charset="0"/>
                <a:cs typeface="Arial" charset="0"/>
              </a:defRPr>
            </a:lvl4pPr>
            <a:lvl5pPr marL="2057400" indent="-228600" eaLnBrk="0" hangingPunct="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pPr eaLnBrk="1" hangingPunct="1"/>
            <a:r>
              <a:rPr lang="el-GR"/>
              <a:t>ΤΕΧΝΟΛΟΓΙΑ </a:t>
            </a:r>
          </a:p>
        </p:txBody>
      </p:sp>
      <p:sp>
        <p:nvSpPr>
          <p:cNvPr id="15364" name="4 - Θέση υποσέλιδου"/>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cs typeface="Arial" charset="0"/>
              </a:defRPr>
            </a:lvl1pPr>
            <a:lvl2pPr marL="742950" indent="-285750" eaLnBrk="0" hangingPunct="0">
              <a:defRPr>
                <a:solidFill>
                  <a:schemeClr val="tx1"/>
                </a:solidFill>
                <a:latin typeface="Comic Sans MS" pitchFamily="66" charset="0"/>
                <a:cs typeface="Arial" charset="0"/>
              </a:defRPr>
            </a:lvl2pPr>
            <a:lvl3pPr marL="1143000" indent="-228600" eaLnBrk="0" hangingPunct="0">
              <a:defRPr>
                <a:solidFill>
                  <a:schemeClr val="tx1"/>
                </a:solidFill>
                <a:latin typeface="Comic Sans MS" pitchFamily="66" charset="0"/>
                <a:cs typeface="Arial" charset="0"/>
              </a:defRPr>
            </a:lvl3pPr>
            <a:lvl4pPr marL="1600200" indent="-228600" eaLnBrk="0" hangingPunct="0">
              <a:defRPr>
                <a:solidFill>
                  <a:schemeClr val="tx1"/>
                </a:solidFill>
                <a:latin typeface="Comic Sans MS" pitchFamily="66" charset="0"/>
                <a:cs typeface="Arial" charset="0"/>
              </a:defRPr>
            </a:lvl4pPr>
            <a:lvl5pPr marL="2057400" indent="-228600" eaLnBrk="0" hangingPunct="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pPr eaLnBrk="1" hangingPunct="1"/>
            <a:endParaRPr lang="el-GR"/>
          </a:p>
        </p:txBody>
      </p:sp>
      <p:sp>
        <p:nvSpPr>
          <p:cNvPr id="15365" name="5 - Θέση αριθμού διαφάνειας"/>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cs typeface="Arial" charset="0"/>
              </a:defRPr>
            </a:lvl1pPr>
            <a:lvl2pPr marL="742950" indent="-285750" eaLnBrk="0" hangingPunct="0">
              <a:defRPr>
                <a:solidFill>
                  <a:schemeClr val="tx1"/>
                </a:solidFill>
                <a:latin typeface="Comic Sans MS" pitchFamily="66" charset="0"/>
                <a:cs typeface="Arial" charset="0"/>
              </a:defRPr>
            </a:lvl2pPr>
            <a:lvl3pPr marL="1143000" indent="-228600" eaLnBrk="0" hangingPunct="0">
              <a:defRPr>
                <a:solidFill>
                  <a:schemeClr val="tx1"/>
                </a:solidFill>
                <a:latin typeface="Comic Sans MS" pitchFamily="66" charset="0"/>
                <a:cs typeface="Arial" charset="0"/>
              </a:defRPr>
            </a:lvl3pPr>
            <a:lvl4pPr marL="1600200" indent="-228600" eaLnBrk="0" hangingPunct="0">
              <a:defRPr>
                <a:solidFill>
                  <a:schemeClr val="tx1"/>
                </a:solidFill>
                <a:latin typeface="Comic Sans MS" pitchFamily="66" charset="0"/>
                <a:cs typeface="Arial" charset="0"/>
              </a:defRPr>
            </a:lvl4pPr>
            <a:lvl5pPr marL="2057400" indent="-228600" eaLnBrk="0" hangingPunct="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pPr eaLnBrk="1" hangingPunct="1"/>
            <a:fld id="{7F1F4064-D499-4C0C-8BDA-C9890EA2D98C}" type="slidenum">
              <a:rPr lang="el-GR"/>
              <a:pPr eaLnBrk="1" hangingPunct="1"/>
              <a:t>7</a:t>
            </a:fld>
            <a:endParaRPr lang="el-GR"/>
          </a:p>
        </p:txBody>
      </p:sp>
      <p:sp>
        <p:nvSpPr>
          <p:cNvPr id="24578" name="Rectangle 2"/>
          <p:cNvSpPr>
            <a:spLocks noGrp="1" noChangeArrowheads="1"/>
          </p:cNvSpPr>
          <p:nvPr>
            <p:ph type="title"/>
          </p:nvPr>
        </p:nvSpPr>
        <p:spPr/>
        <p:txBody>
          <a:bodyPr/>
          <a:lstStyle/>
          <a:p>
            <a:pPr fontAlgn="auto">
              <a:spcAft>
                <a:spcPts val="0"/>
              </a:spcAft>
              <a:defRPr/>
            </a:pPr>
            <a:r>
              <a:rPr lang="el-GR"/>
              <a:t>ΕΝΟΤΗΤΕΣ Β΄ΕΡΓΑΣΙΑΣ</a:t>
            </a:r>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12" fill="hold" nodeType="withEffect">
                                  <p:stCondLst>
                                    <p:cond delay="0"/>
                                  </p:stCondLst>
                                  <p:childTnLst>
                                    <p:set>
                                      <p:cBhvr>
                                        <p:cTn id="6" dur="1" fill="hold">
                                          <p:stCondLst>
                                            <p:cond delay="0"/>
                                          </p:stCondLst>
                                        </p:cTn>
                                        <p:tgtEl>
                                          <p:spTgt spid="24578"/>
                                        </p:tgtEl>
                                        <p:attrNameLst>
                                          <p:attrName>style.visibility</p:attrName>
                                        </p:attrNameLst>
                                      </p:cBhvr>
                                      <p:to>
                                        <p:strVal val="visible"/>
                                      </p:to>
                                    </p:set>
                                    <p:animEffect transition="in" filter="strips(downLeft)">
                                      <p:cBhvr>
                                        <p:cTn id="7" dur="500"/>
                                        <p:tgtEl>
                                          <p:spTgt spid="245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idx="1"/>
          </p:nvPr>
        </p:nvSpPr>
        <p:spPr/>
        <p:txBody>
          <a:bodyPr/>
          <a:lstStyle/>
          <a:p>
            <a:pPr marL="609600" indent="-609600">
              <a:buFont typeface="Wingdings" pitchFamily="2" charset="2"/>
              <a:buNone/>
            </a:pPr>
            <a:r>
              <a:rPr lang="el-GR" sz="3600" b="1">
                <a:solidFill>
                  <a:schemeClr val="folHlink"/>
                </a:solidFill>
              </a:rPr>
              <a:t>     6.ΕΙΣΑΓΩΓΗ</a:t>
            </a:r>
            <a:br>
              <a:rPr lang="el-GR" sz="3600">
                <a:solidFill>
                  <a:schemeClr val="folHlink"/>
                </a:solidFill>
              </a:rPr>
            </a:br>
            <a:r>
              <a:rPr lang="el-GR" b="1"/>
              <a:t>Η Εισαγωγή, περιλαμβάνει τα εξής:</a:t>
            </a:r>
            <a:endParaRPr lang="el-GR" u="sng"/>
          </a:p>
          <a:p>
            <a:pPr marL="609600" indent="-609600"/>
            <a:r>
              <a:rPr lang="en-US" u="sng">
                <a:solidFill>
                  <a:schemeClr val="hlink"/>
                </a:solidFill>
              </a:rPr>
              <a:t>6.</a:t>
            </a:r>
            <a:r>
              <a:rPr lang="el-GR" u="sng">
                <a:solidFill>
                  <a:schemeClr val="hlink"/>
                </a:solidFill>
              </a:rPr>
              <a:t>1. Παρουσίαση του προβλήματος</a:t>
            </a:r>
            <a:br>
              <a:rPr lang="el-GR" u="sng">
                <a:solidFill>
                  <a:schemeClr val="hlink"/>
                </a:solidFill>
              </a:rPr>
            </a:br>
            <a:r>
              <a:rPr lang="el-GR"/>
              <a:t>Α</a:t>
            </a:r>
            <a:r>
              <a:rPr lang="el-GR" b="1"/>
              <a:t>.Οριοθέτηση        (Τι ερευνήθηκε ακριβώς)</a:t>
            </a:r>
          </a:p>
        </p:txBody>
      </p:sp>
      <p:sp>
        <p:nvSpPr>
          <p:cNvPr id="16387" name="3 - Θέση ημερομηνίας"/>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cs typeface="Arial" charset="0"/>
              </a:defRPr>
            </a:lvl1pPr>
            <a:lvl2pPr marL="742950" indent="-285750" eaLnBrk="0" hangingPunct="0">
              <a:defRPr>
                <a:solidFill>
                  <a:schemeClr val="tx1"/>
                </a:solidFill>
                <a:latin typeface="Comic Sans MS" pitchFamily="66" charset="0"/>
                <a:cs typeface="Arial" charset="0"/>
              </a:defRPr>
            </a:lvl2pPr>
            <a:lvl3pPr marL="1143000" indent="-228600" eaLnBrk="0" hangingPunct="0">
              <a:defRPr>
                <a:solidFill>
                  <a:schemeClr val="tx1"/>
                </a:solidFill>
                <a:latin typeface="Comic Sans MS" pitchFamily="66" charset="0"/>
                <a:cs typeface="Arial" charset="0"/>
              </a:defRPr>
            </a:lvl3pPr>
            <a:lvl4pPr marL="1600200" indent="-228600" eaLnBrk="0" hangingPunct="0">
              <a:defRPr>
                <a:solidFill>
                  <a:schemeClr val="tx1"/>
                </a:solidFill>
                <a:latin typeface="Comic Sans MS" pitchFamily="66" charset="0"/>
                <a:cs typeface="Arial" charset="0"/>
              </a:defRPr>
            </a:lvl4pPr>
            <a:lvl5pPr marL="2057400" indent="-228600" eaLnBrk="0" hangingPunct="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pPr eaLnBrk="1" hangingPunct="1"/>
            <a:r>
              <a:rPr lang="el-GR"/>
              <a:t>ΤΕΧΝΟΛΟΓΙΑ </a:t>
            </a:r>
          </a:p>
        </p:txBody>
      </p:sp>
      <p:sp>
        <p:nvSpPr>
          <p:cNvPr id="16388" name="4 - Θέση υποσέλιδου"/>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cs typeface="Arial" charset="0"/>
              </a:defRPr>
            </a:lvl1pPr>
            <a:lvl2pPr marL="742950" indent="-285750" eaLnBrk="0" hangingPunct="0">
              <a:defRPr>
                <a:solidFill>
                  <a:schemeClr val="tx1"/>
                </a:solidFill>
                <a:latin typeface="Comic Sans MS" pitchFamily="66" charset="0"/>
                <a:cs typeface="Arial" charset="0"/>
              </a:defRPr>
            </a:lvl2pPr>
            <a:lvl3pPr marL="1143000" indent="-228600" eaLnBrk="0" hangingPunct="0">
              <a:defRPr>
                <a:solidFill>
                  <a:schemeClr val="tx1"/>
                </a:solidFill>
                <a:latin typeface="Comic Sans MS" pitchFamily="66" charset="0"/>
                <a:cs typeface="Arial" charset="0"/>
              </a:defRPr>
            </a:lvl3pPr>
            <a:lvl4pPr marL="1600200" indent="-228600" eaLnBrk="0" hangingPunct="0">
              <a:defRPr>
                <a:solidFill>
                  <a:schemeClr val="tx1"/>
                </a:solidFill>
                <a:latin typeface="Comic Sans MS" pitchFamily="66" charset="0"/>
                <a:cs typeface="Arial" charset="0"/>
              </a:defRPr>
            </a:lvl4pPr>
            <a:lvl5pPr marL="2057400" indent="-228600" eaLnBrk="0" hangingPunct="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pPr eaLnBrk="1" hangingPunct="1"/>
            <a:endParaRPr lang="el-GR"/>
          </a:p>
        </p:txBody>
      </p:sp>
      <p:sp>
        <p:nvSpPr>
          <p:cNvPr id="16389" name="5 - Θέση αριθμού διαφάνειας"/>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cs typeface="Arial" charset="0"/>
              </a:defRPr>
            </a:lvl1pPr>
            <a:lvl2pPr marL="742950" indent="-285750" eaLnBrk="0" hangingPunct="0">
              <a:defRPr>
                <a:solidFill>
                  <a:schemeClr val="tx1"/>
                </a:solidFill>
                <a:latin typeface="Comic Sans MS" pitchFamily="66" charset="0"/>
                <a:cs typeface="Arial" charset="0"/>
              </a:defRPr>
            </a:lvl2pPr>
            <a:lvl3pPr marL="1143000" indent="-228600" eaLnBrk="0" hangingPunct="0">
              <a:defRPr>
                <a:solidFill>
                  <a:schemeClr val="tx1"/>
                </a:solidFill>
                <a:latin typeface="Comic Sans MS" pitchFamily="66" charset="0"/>
                <a:cs typeface="Arial" charset="0"/>
              </a:defRPr>
            </a:lvl3pPr>
            <a:lvl4pPr marL="1600200" indent="-228600" eaLnBrk="0" hangingPunct="0">
              <a:defRPr>
                <a:solidFill>
                  <a:schemeClr val="tx1"/>
                </a:solidFill>
                <a:latin typeface="Comic Sans MS" pitchFamily="66" charset="0"/>
                <a:cs typeface="Arial" charset="0"/>
              </a:defRPr>
            </a:lvl4pPr>
            <a:lvl5pPr marL="2057400" indent="-228600" eaLnBrk="0" hangingPunct="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pPr eaLnBrk="1" hangingPunct="1"/>
            <a:fld id="{AF273833-E112-46E8-A35E-0BA3C7BBAE53}" type="slidenum">
              <a:rPr lang="el-GR"/>
              <a:pPr eaLnBrk="1" hangingPunct="1"/>
              <a:t>8</a:t>
            </a:fld>
            <a:endParaRPr lang="el-GR"/>
          </a:p>
        </p:txBody>
      </p:sp>
      <p:sp>
        <p:nvSpPr>
          <p:cNvPr id="25602" name="Rectangle 2"/>
          <p:cNvSpPr>
            <a:spLocks noGrp="1" noChangeArrowheads="1"/>
          </p:cNvSpPr>
          <p:nvPr>
            <p:ph type="title"/>
          </p:nvPr>
        </p:nvSpPr>
        <p:spPr/>
        <p:txBody>
          <a:bodyPr/>
          <a:lstStyle/>
          <a:p>
            <a:pPr fontAlgn="auto">
              <a:spcAft>
                <a:spcPts val="0"/>
              </a:spcAft>
              <a:defRPr/>
            </a:pPr>
            <a:r>
              <a:rPr lang="el-GR"/>
              <a:t>ΕΝΟΤΗΤΕΣ Β΄ΕΡΓΑΣΙΑΣ</a:t>
            </a:r>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withEffect">
                                  <p:stCondLst>
                                    <p:cond delay="0"/>
                                  </p:stCondLst>
                                  <p:childTnLst>
                                    <p:set>
                                      <p:cBhvr>
                                        <p:cTn id="6" dur="1" fill="hold">
                                          <p:stCondLst>
                                            <p:cond delay="0"/>
                                          </p:stCondLst>
                                        </p:cTn>
                                        <p:tgtEl>
                                          <p:spTgt spid="25602"/>
                                        </p:tgtEl>
                                        <p:attrNameLst>
                                          <p:attrName>style.visibility</p:attrName>
                                        </p:attrNameLst>
                                      </p:cBhvr>
                                      <p:to>
                                        <p:strVal val="visible"/>
                                      </p:to>
                                    </p:set>
                                    <p:animEffect transition="in" filter="dissolve">
                                      <p:cBhvr>
                                        <p:cTn id="7" dur="500"/>
                                        <p:tgtEl>
                                          <p:spTgt spid="256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p:cNvSpPr>
            <a:spLocks noGrp="1" noChangeArrowheads="1"/>
          </p:cNvSpPr>
          <p:nvPr>
            <p:ph idx="1"/>
          </p:nvPr>
        </p:nvSpPr>
        <p:spPr/>
        <p:txBody>
          <a:bodyPr/>
          <a:lstStyle/>
          <a:p>
            <a:pPr marL="609600" indent="-609600">
              <a:lnSpc>
                <a:spcPct val="80000"/>
              </a:lnSpc>
            </a:pPr>
            <a:r>
              <a:rPr lang="el-GR" b="1">
                <a:solidFill>
                  <a:schemeClr val="folHlink"/>
                </a:solidFill>
              </a:rPr>
              <a:t>6.ΕΙΣΑΓΩΓΗ</a:t>
            </a:r>
            <a:br>
              <a:rPr lang="el-GR">
                <a:solidFill>
                  <a:schemeClr val="folHlink"/>
                </a:solidFill>
              </a:rPr>
            </a:br>
            <a:endParaRPr lang="el-GR" b="1">
              <a:solidFill>
                <a:schemeClr val="folHlink"/>
              </a:solidFill>
            </a:endParaRPr>
          </a:p>
          <a:p>
            <a:pPr marL="609600" indent="-609600">
              <a:lnSpc>
                <a:spcPct val="80000"/>
              </a:lnSpc>
            </a:pPr>
            <a:r>
              <a:rPr lang="en-US" sz="2800" u="sng">
                <a:solidFill>
                  <a:schemeClr val="hlink"/>
                </a:solidFill>
              </a:rPr>
              <a:t>6.</a:t>
            </a:r>
            <a:r>
              <a:rPr lang="el-GR" sz="2800" u="sng">
                <a:solidFill>
                  <a:schemeClr val="hlink"/>
                </a:solidFill>
              </a:rPr>
              <a:t>2. Υπόθεση της έρευνας</a:t>
            </a:r>
            <a:br>
              <a:rPr lang="el-GR" sz="2800" u="sng">
                <a:solidFill>
                  <a:schemeClr val="hlink"/>
                </a:solidFill>
              </a:rPr>
            </a:br>
            <a:r>
              <a:rPr lang="el-GR" sz="2800" b="1"/>
              <a:t>Ποιο αναμένει εκ των προτέρων, ο ερευνητής, να είναι το αποτέλεσμα-</a:t>
            </a:r>
            <a:br>
              <a:rPr lang="el-GR" sz="2800" b="1"/>
            </a:br>
            <a:r>
              <a:rPr lang="el-GR" sz="2800" b="1"/>
              <a:t>συμπέρασμα της</a:t>
            </a:r>
            <a:r>
              <a:rPr lang="el-GR" sz="2800"/>
              <a:t>.</a:t>
            </a:r>
            <a:br>
              <a:rPr lang="el-GR" sz="2800"/>
            </a:br>
            <a:r>
              <a:rPr lang="en-US" sz="2800">
                <a:solidFill>
                  <a:schemeClr val="hlink"/>
                </a:solidFill>
              </a:rPr>
              <a:t>6.</a:t>
            </a:r>
            <a:r>
              <a:rPr lang="el-GR" sz="2800" u="sng">
                <a:solidFill>
                  <a:schemeClr val="hlink"/>
                </a:solidFill>
              </a:rPr>
              <a:t>3. Μεθοδολογία της έρευνας</a:t>
            </a:r>
            <a:r>
              <a:rPr lang="el-GR" sz="2800" i="1"/>
              <a:t> </a:t>
            </a:r>
            <a:br>
              <a:rPr lang="el-GR" sz="2800" i="1"/>
            </a:br>
            <a:r>
              <a:rPr lang="el-GR" sz="2800" b="1"/>
              <a:t>Σύντομη περιγραφή της μεθοδολογίας που θα ακολουθήσει για τον έλεγχο την ορθότητας της υπόθεσης.</a:t>
            </a:r>
            <a:br>
              <a:rPr lang="el-GR" sz="2800" b="1"/>
            </a:br>
            <a:br>
              <a:rPr lang="el-GR" sz="2800" b="1"/>
            </a:br>
            <a:endParaRPr lang="el-GR" sz="2800" b="1"/>
          </a:p>
        </p:txBody>
      </p:sp>
      <p:sp>
        <p:nvSpPr>
          <p:cNvPr id="17411" name="3 - Θέση ημερομηνίας"/>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cs typeface="Arial" charset="0"/>
              </a:defRPr>
            </a:lvl1pPr>
            <a:lvl2pPr marL="742950" indent="-285750" eaLnBrk="0" hangingPunct="0">
              <a:defRPr>
                <a:solidFill>
                  <a:schemeClr val="tx1"/>
                </a:solidFill>
                <a:latin typeface="Comic Sans MS" pitchFamily="66" charset="0"/>
                <a:cs typeface="Arial" charset="0"/>
              </a:defRPr>
            </a:lvl2pPr>
            <a:lvl3pPr marL="1143000" indent="-228600" eaLnBrk="0" hangingPunct="0">
              <a:defRPr>
                <a:solidFill>
                  <a:schemeClr val="tx1"/>
                </a:solidFill>
                <a:latin typeface="Comic Sans MS" pitchFamily="66" charset="0"/>
                <a:cs typeface="Arial" charset="0"/>
              </a:defRPr>
            </a:lvl3pPr>
            <a:lvl4pPr marL="1600200" indent="-228600" eaLnBrk="0" hangingPunct="0">
              <a:defRPr>
                <a:solidFill>
                  <a:schemeClr val="tx1"/>
                </a:solidFill>
                <a:latin typeface="Comic Sans MS" pitchFamily="66" charset="0"/>
                <a:cs typeface="Arial" charset="0"/>
              </a:defRPr>
            </a:lvl4pPr>
            <a:lvl5pPr marL="2057400" indent="-228600" eaLnBrk="0" hangingPunct="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pPr eaLnBrk="1" hangingPunct="1"/>
            <a:r>
              <a:rPr lang="el-GR"/>
              <a:t>ΤΕΧΝΟΛΟΓΙΑ </a:t>
            </a:r>
          </a:p>
        </p:txBody>
      </p:sp>
      <p:sp>
        <p:nvSpPr>
          <p:cNvPr id="17412" name="4 - Θέση υποσέλιδου"/>
          <p:cNvSpPr>
            <a:spLocks noGrp="1"/>
          </p:cNvSpPr>
          <p:nvPr>
            <p:ph type="ftr" sz="quarter" idx="11"/>
          </p:nvPr>
        </p:nvSpPr>
        <p:spPr bwMode="auto">
          <a:xfrm>
            <a:off x="4379913" y="6408738"/>
            <a:ext cx="2335212"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cs typeface="Arial" charset="0"/>
              </a:defRPr>
            </a:lvl1pPr>
            <a:lvl2pPr marL="742950" indent="-285750" eaLnBrk="0" hangingPunct="0">
              <a:defRPr>
                <a:solidFill>
                  <a:schemeClr val="tx1"/>
                </a:solidFill>
                <a:latin typeface="Comic Sans MS" pitchFamily="66" charset="0"/>
                <a:cs typeface="Arial" charset="0"/>
              </a:defRPr>
            </a:lvl2pPr>
            <a:lvl3pPr marL="1143000" indent="-228600" eaLnBrk="0" hangingPunct="0">
              <a:defRPr>
                <a:solidFill>
                  <a:schemeClr val="tx1"/>
                </a:solidFill>
                <a:latin typeface="Comic Sans MS" pitchFamily="66" charset="0"/>
                <a:cs typeface="Arial" charset="0"/>
              </a:defRPr>
            </a:lvl3pPr>
            <a:lvl4pPr marL="1600200" indent="-228600" eaLnBrk="0" hangingPunct="0">
              <a:defRPr>
                <a:solidFill>
                  <a:schemeClr val="tx1"/>
                </a:solidFill>
                <a:latin typeface="Comic Sans MS" pitchFamily="66" charset="0"/>
                <a:cs typeface="Arial" charset="0"/>
              </a:defRPr>
            </a:lvl4pPr>
            <a:lvl5pPr marL="2057400" indent="-228600" eaLnBrk="0" hangingPunct="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pPr eaLnBrk="1" hangingPunct="1"/>
            <a:endParaRPr lang="el-GR"/>
          </a:p>
        </p:txBody>
      </p:sp>
      <p:sp>
        <p:nvSpPr>
          <p:cNvPr id="17413" name="5 - Θέση αριθμού διαφάνειας"/>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cs typeface="Arial" charset="0"/>
              </a:defRPr>
            </a:lvl1pPr>
            <a:lvl2pPr marL="742950" indent="-285750" eaLnBrk="0" hangingPunct="0">
              <a:defRPr>
                <a:solidFill>
                  <a:schemeClr val="tx1"/>
                </a:solidFill>
                <a:latin typeface="Comic Sans MS" pitchFamily="66" charset="0"/>
                <a:cs typeface="Arial" charset="0"/>
              </a:defRPr>
            </a:lvl2pPr>
            <a:lvl3pPr marL="1143000" indent="-228600" eaLnBrk="0" hangingPunct="0">
              <a:defRPr>
                <a:solidFill>
                  <a:schemeClr val="tx1"/>
                </a:solidFill>
                <a:latin typeface="Comic Sans MS" pitchFamily="66" charset="0"/>
                <a:cs typeface="Arial" charset="0"/>
              </a:defRPr>
            </a:lvl3pPr>
            <a:lvl4pPr marL="1600200" indent="-228600" eaLnBrk="0" hangingPunct="0">
              <a:defRPr>
                <a:solidFill>
                  <a:schemeClr val="tx1"/>
                </a:solidFill>
                <a:latin typeface="Comic Sans MS" pitchFamily="66" charset="0"/>
                <a:cs typeface="Arial" charset="0"/>
              </a:defRPr>
            </a:lvl4pPr>
            <a:lvl5pPr marL="2057400" indent="-228600" eaLnBrk="0" hangingPunct="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pPr eaLnBrk="1" hangingPunct="1"/>
            <a:fld id="{A6703AB1-0352-4145-94C9-6E114CA39633}" type="slidenum">
              <a:rPr lang="el-GR"/>
              <a:pPr eaLnBrk="1" hangingPunct="1"/>
              <a:t>9</a:t>
            </a:fld>
            <a:endParaRPr lang="el-GR"/>
          </a:p>
        </p:txBody>
      </p:sp>
      <p:sp>
        <p:nvSpPr>
          <p:cNvPr id="26626" name="Rectangle 2"/>
          <p:cNvSpPr>
            <a:spLocks noGrp="1" noChangeArrowheads="1"/>
          </p:cNvSpPr>
          <p:nvPr>
            <p:ph type="title"/>
          </p:nvPr>
        </p:nvSpPr>
        <p:spPr/>
        <p:txBody>
          <a:bodyPr/>
          <a:lstStyle/>
          <a:p>
            <a:pPr fontAlgn="auto">
              <a:spcAft>
                <a:spcPts val="0"/>
              </a:spcAft>
              <a:defRPr/>
            </a:pPr>
            <a:r>
              <a:rPr lang="el-GR"/>
              <a:t>ΕΝΟΤΗΤΕΣ Β΄ΕΡΓΑΣΙΑΣ</a:t>
            </a:r>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2" presetClass="entr" presetSubtype="0" fill="hold" nodeType="withEffect">
                                  <p:stCondLst>
                                    <p:cond delay="0"/>
                                  </p:stCondLst>
                                  <p:childTnLst>
                                    <p:set>
                                      <p:cBhvr>
                                        <p:cTn id="6" dur="1" fill="hold">
                                          <p:stCondLst>
                                            <p:cond delay="0"/>
                                          </p:stCondLst>
                                        </p:cTn>
                                        <p:tgtEl>
                                          <p:spTgt spid="26626"/>
                                        </p:tgtEl>
                                        <p:attrNameLst>
                                          <p:attrName>style.visibility</p:attrName>
                                        </p:attrNameLst>
                                      </p:cBhvr>
                                      <p:to>
                                        <p:strVal val="visible"/>
                                      </p:to>
                                    </p:set>
                                    <p:animScale>
                                      <p:cBhvr>
                                        <p:cTn id="7" dur="1000" decel="50000" fill="hold">
                                          <p:stCondLst>
                                            <p:cond delay="0"/>
                                          </p:stCondLst>
                                        </p:cTn>
                                        <p:tgtEl>
                                          <p:spTgt spid="26626"/>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26626"/>
                                        </p:tgtEl>
                                        <p:attrNameLst>
                                          <p:attrName>ppt_x</p:attrName>
                                          <p:attrName>ppt_y</p:attrName>
                                        </p:attrNameLst>
                                      </p:cBhvr>
                                    </p:animMotion>
                                    <p:animEffect transition="in" filter="fade">
                                      <p:cBhvr>
                                        <p:cTn id="9" dur="1000"/>
                                        <p:tgtEl>
                                          <p:spTgt spid="266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Συγκέντρωση">
  <a:themeElements>
    <a:clrScheme name="Διαβάθμιση του γκρι">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Συγκέντρωση">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Συγκέντρωση">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Διαβάθμιση του γκρι">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themeOverride>
</file>

<file path=ppt/theme/themeOverride2.xml><?xml version="1.0" encoding="utf-8"?>
<a:themeOverride xmlns:a="http://schemas.openxmlformats.org/drawingml/2006/main">
  <a:clrScheme name="Διαβάθμιση του γκρι">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themeOverride>
</file>

<file path=ppt/theme/themeOverride3.xml><?xml version="1.0" encoding="utf-8"?>
<a:themeOverride xmlns:a="http://schemas.openxmlformats.org/drawingml/2006/main">
  <a:clrScheme name="Διαβάθμιση του γκρι">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themeOverride>
</file>

<file path=ppt/theme/themeOverride4.xml><?xml version="1.0" encoding="utf-8"?>
<a:themeOverride xmlns:a="http://schemas.openxmlformats.org/drawingml/2006/main">
  <a:clrScheme name="Διαβάθμιση του γκρι">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themeOverride>
</file>

<file path=docProps/app.xml><?xml version="1.0" encoding="utf-8"?>
<Properties xmlns="http://schemas.openxmlformats.org/officeDocument/2006/extended-properties" xmlns:vt="http://schemas.openxmlformats.org/officeDocument/2006/docPropsVTypes">
  <Template>Concourse</Template>
  <TotalTime>217</TotalTime>
  <Words>1153</Words>
  <Application>Microsoft Office PowerPoint</Application>
  <PresentationFormat>Προβολή στην οθόνη (4:3)</PresentationFormat>
  <Paragraphs>116</Paragraphs>
  <Slides>22</Slides>
  <Notes>0</Notes>
  <HiddenSlides>0</HiddenSlides>
  <MMClips>0</MMClips>
  <ScaleCrop>false</ScaleCrop>
  <HeadingPairs>
    <vt:vector size="6" baseType="variant">
      <vt:variant>
        <vt:lpstr>Γραμματοσειρές που χρησιμοποιούνται</vt:lpstr>
      </vt:variant>
      <vt:variant>
        <vt:i4>8</vt:i4>
      </vt:variant>
      <vt:variant>
        <vt:lpstr>Θέμα</vt:lpstr>
      </vt:variant>
      <vt:variant>
        <vt:i4>1</vt:i4>
      </vt:variant>
      <vt:variant>
        <vt:lpstr>Τίτλοι διαφανειών</vt:lpstr>
      </vt:variant>
      <vt:variant>
        <vt:i4>22</vt:i4>
      </vt:variant>
    </vt:vector>
  </HeadingPairs>
  <TitlesOfParts>
    <vt:vector size="31" baseType="lpstr">
      <vt:lpstr>Arial</vt:lpstr>
      <vt:lpstr>Comic Sans MS</vt:lpstr>
      <vt:lpstr>Lucida Sans Unicode</vt:lpstr>
      <vt:lpstr>Times New Roman</vt:lpstr>
      <vt:lpstr>Verdana</vt:lpstr>
      <vt:lpstr>Wingdings</vt:lpstr>
      <vt:lpstr>Wingdings 2</vt:lpstr>
      <vt:lpstr>Wingdings 3</vt:lpstr>
      <vt:lpstr>Συγκέντρωση</vt:lpstr>
      <vt:lpstr>ΑΤΟΜΙΚΗ ΕΡΕΥΝΗΤΙΚΗ ΕΡΓΑΣΙΑ </vt:lpstr>
      <vt:lpstr>ΕΡΓΑΣΙΑ Β΄ ΤΕΤΡΑΜΗΝΟΥ</vt:lpstr>
      <vt:lpstr>ΕΝΟΤΗΤΕΣ ΕΡΓΑΣΙΑΣ</vt:lpstr>
      <vt:lpstr>ΕΝΟΤΗΤΕΣ ΕΡΓΑΣΙΑΣ</vt:lpstr>
      <vt:lpstr>ΕΝΟΤΗΤΕΣ ΕΡΓΑΣΙΑΣ</vt:lpstr>
      <vt:lpstr>ΕΝΟΤΗΤΕΣ Β΄ΕΡΓΑΣΙΑΣ</vt:lpstr>
      <vt:lpstr>ΕΝΟΤΗΤΕΣ Β΄ΕΡΓΑΣΙΑΣ</vt:lpstr>
      <vt:lpstr>ΕΝΟΤΗΤΕΣ Β΄ΕΡΓΑΣΙΑΣ</vt:lpstr>
      <vt:lpstr>ΕΝΟΤΗΤΕΣ Β΄ΕΡΓΑΣΙΑΣ</vt:lpstr>
      <vt:lpstr>ΕΝΟΤΗΤΕΣ Β΄ΕΡΓΑΣΙΑΣ</vt:lpstr>
      <vt:lpstr>ΕΝΟΤΗΤΕΣ Β΄ΕΡΓΑΣΙΑΣ</vt:lpstr>
      <vt:lpstr>ΕΝΟΤΗΤΕΣ Β΄ΕΡΓΑΣΙΑΣ</vt:lpstr>
      <vt:lpstr>ΕΝΟΤΗΤΕΣ Β΄ΕΡΓΑΣΙΑΣ</vt:lpstr>
      <vt:lpstr>ΕΝΟΤΗΤΕΣ Β΄ΕΡΓΑΣΙΑΣ</vt:lpstr>
      <vt:lpstr>ΕΝΟΤΗΤΕΣ Β΄ΕΡΓΑΣΙΑΣ</vt:lpstr>
      <vt:lpstr>ΕΝΟΤΗΤΕΣ Β΄ΕΡΓΑΣΙΑΣ</vt:lpstr>
      <vt:lpstr>ΕΝΟΤΗΤΕΣ Β΄ΕΡΓΑΣΙΑΣ</vt:lpstr>
      <vt:lpstr>ΕΝΟΤΗΤΕΣ Β΄ΕΡΓΑΣΙΑΣ</vt:lpstr>
      <vt:lpstr>ΕΝΟΤΗΤΕΣ Β΄ΕΡΓΑΣΙΑΣ</vt:lpstr>
      <vt:lpstr>ΕΝΟΤΗΤΕΣ Β΄ΕΡΓΑΣΙΑΣ</vt:lpstr>
      <vt:lpstr>ΕΝΟΤΗΤΕΣ Β΄ΕΡΓΑΣΙΑΣ</vt:lpstr>
      <vt:lpstr>ΕΝΟΤΗΤΕΣ Β΄ΕΡΓΑΣΙΑΣ</vt:lpstr>
    </vt:vector>
  </TitlesOfParts>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ΑΤΟΜΙΚΗ ΕΡΕΥΝΗΤΙΚΗ ΕΡΓΑΣΙΑ</dc:title>
  <dc:creator>spiros</dc:creator>
  <cp:lastModifiedBy>EVDOKIA CHATZIDAKI</cp:lastModifiedBy>
  <cp:revision>23</cp:revision>
  <dcterms:created xsi:type="dcterms:W3CDTF">2006-09-09T08:37:43Z</dcterms:created>
  <dcterms:modified xsi:type="dcterms:W3CDTF">2025-03-03T15:01:24Z</dcterms:modified>
</cp:coreProperties>
</file>