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4247" autoAdjust="0"/>
    <p:restoredTop sz="94660"/>
  </p:normalViewPr>
  <p:slideViewPr>
    <p:cSldViewPr>
      <p:cViewPr varScale="1">
        <p:scale>
          <a:sx n="77" d="100"/>
          <a:sy n="77" d="100"/>
        </p:scale>
        <p:origin x="-806" y="-4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Έλλειψη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Ορθογώνιο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Θέση περιεχομένου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l-GR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- Θέση περιεχομένου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5" name="24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22 - Τίτλος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Ορθογώνιο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- Ορθογώνιο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- Θέση περιεχομένου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20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- Ευθεία γραμμή σύνδεσης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- Ορθογώνιο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Έλλειψη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22" name="21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- Ορθογώνιο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- Ορθογώνιο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- Ορθογώνιο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- Ορθογώνιο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- Ορθογώνιο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3B70712-F6E0-4900-811C-365E7AF0D754}" type="datetimeFigureOut">
              <a:rPr lang="el-GR" smtClean="0"/>
              <a:t>1/2/2026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8" name="7 - Ορθογώνιο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- Έλλειψη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- Έλλειψη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8B30ED9-6AA1-43EA-83F4-2C8C2668C561}" type="slidenum">
              <a:rPr lang="el-GR" smtClean="0"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grade of Junior High School</a:t>
            </a:r>
          </a:p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semester</a:t>
            </a: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for my English Class</a:t>
            </a:r>
            <a:br>
              <a:rPr lang="en-US" dirty="0" smtClean="0"/>
            </a:br>
            <a:r>
              <a:rPr lang="en-US" dirty="0" smtClean="0"/>
              <a:t>2026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14348" y="2571744"/>
            <a:ext cx="7467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Use your imagination and good luck!!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= exam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How – Where – When </a:t>
            </a:r>
          </a:p>
          <a:p>
            <a:r>
              <a:rPr lang="en-US" dirty="0" smtClean="0"/>
              <a:t>What do I need to produce?</a:t>
            </a:r>
          </a:p>
          <a:p>
            <a:r>
              <a:rPr lang="en-US" dirty="0" smtClean="0"/>
              <a:t>How is it graded?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– When – Where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Work as individuals</a:t>
            </a:r>
          </a:p>
          <a:p>
            <a:r>
              <a:rPr lang="en-US" dirty="0" smtClean="0"/>
              <a:t>At home and in class</a:t>
            </a:r>
          </a:p>
          <a:p>
            <a:r>
              <a:rPr lang="en-US" dirty="0" smtClean="0"/>
              <a:t>2 weeks at your disposal</a:t>
            </a:r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 I need to produce?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 map (size A4 or larger)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smtClean="0"/>
              <a:t>A presentation file with 7-10 slides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a. map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This should be the map of my imaginary amusement park. It should include:</a:t>
            </a:r>
          </a:p>
          <a:p>
            <a:pPr algn="ctr"/>
            <a:r>
              <a:rPr lang="en-US" dirty="0" smtClean="0"/>
              <a:t>all facilities, </a:t>
            </a:r>
          </a:p>
          <a:p>
            <a:pPr algn="ctr"/>
            <a:r>
              <a:rPr lang="en-US" dirty="0" smtClean="0"/>
              <a:t>rides (4-10), </a:t>
            </a:r>
          </a:p>
          <a:p>
            <a:pPr algn="ctr"/>
            <a:r>
              <a:rPr lang="en-US" dirty="0" smtClean="0"/>
              <a:t>the names of the rides, </a:t>
            </a:r>
          </a:p>
          <a:p>
            <a:pPr algn="ctr"/>
            <a:r>
              <a:rPr lang="en-US" dirty="0" smtClean="0"/>
              <a:t>the name of the park itself and</a:t>
            </a:r>
          </a:p>
          <a:p>
            <a:pPr algn="ctr"/>
            <a:r>
              <a:rPr lang="en-US" dirty="0" smtClean="0"/>
              <a:t>any notes/captions that might be needed.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b. </a:t>
            </a:r>
            <a:r>
              <a:rPr lang="en-US" dirty="0"/>
              <a:t>p</a:t>
            </a:r>
            <a:r>
              <a:rPr lang="en-US" dirty="0" smtClean="0"/>
              <a:t>resentation file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28596" y="1785926"/>
            <a:ext cx="8229600" cy="485778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n-US" dirty="0" smtClean="0"/>
              <a:t>This should be the presentation file for my imaginary amusement park. It should include: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 front </a:t>
            </a:r>
            <a:r>
              <a:rPr lang="en-US" dirty="0" smtClean="0"/>
              <a:t>slid</a:t>
            </a:r>
            <a:r>
              <a:rPr lang="en-US" dirty="0" smtClean="0"/>
              <a:t>e,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n introductory slide with a short paragraph advertising the park,</a:t>
            </a:r>
          </a:p>
          <a:p>
            <a:pPr algn="ctr"/>
            <a:r>
              <a:rPr lang="en-US" dirty="0"/>
              <a:t>a</a:t>
            </a:r>
            <a:r>
              <a:rPr lang="en-US" dirty="0" smtClean="0"/>
              <a:t> slide with a picture of the map I created,</a:t>
            </a:r>
          </a:p>
          <a:p>
            <a:pPr algn="ctr"/>
            <a:r>
              <a:rPr lang="en-US" dirty="0" smtClean="0"/>
              <a:t>a slide at least with useful information for visitors and</a:t>
            </a:r>
          </a:p>
          <a:p>
            <a:pPr algn="ctr"/>
            <a:r>
              <a:rPr lang="en-US" dirty="0"/>
              <a:t>t</a:t>
            </a:r>
            <a:r>
              <a:rPr lang="en-US" dirty="0" smtClean="0"/>
              <a:t>wo slides at least, each presenting (a) specific ride(s) with references to how it works and how we experience it (think physics!)</a:t>
            </a:r>
            <a:endParaRPr lang="en-US" dirty="0" smtClean="0"/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is it graded?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Map = 4 points max.</a:t>
            </a:r>
          </a:p>
          <a:p>
            <a:r>
              <a:rPr lang="en-US" dirty="0" smtClean="0"/>
              <a:t>Presentation file = 16 points max.</a:t>
            </a:r>
          </a:p>
          <a:p>
            <a:endParaRPr lang="en-US" dirty="0"/>
          </a:p>
          <a:p>
            <a:r>
              <a:rPr lang="en-US" dirty="0" smtClean="0"/>
              <a:t>If you use AI to create the map, it is necessary to hand in your prompts (your discussion with the tool). You may copy-paste and send me at e-class! Should you skip this, 2 points will be extracted from your grade.</a:t>
            </a:r>
          </a:p>
          <a:p>
            <a:endParaRPr lang="en-US" dirty="0"/>
          </a:p>
          <a:p>
            <a:pPr>
              <a:buNone/>
            </a:pP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Criteria for the map</a:t>
            </a:r>
            <a:br>
              <a:rPr lang="en-US" dirty="0" smtClean="0"/>
            </a:br>
            <a:r>
              <a:rPr lang="en-US" sz="2700" dirty="0" smtClean="0"/>
              <a:t> 1 point max. per criterion</a:t>
            </a: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</a:p>
          <a:p>
            <a:r>
              <a:rPr lang="en-US" dirty="0" smtClean="0"/>
              <a:t>Grammar and Vocabulary</a:t>
            </a:r>
          </a:p>
          <a:p>
            <a:r>
              <a:rPr lang="en-US" dirty="0" smtClean="0"/>
              <a:t>Structure of the map and the amusement park</a:t>
            </a:r>
          </a:p>
          <a:p>
            <a:r>
              <a:rPr lang="en-US" dirty="0" smtClean="0"/>
              <a:t>Clarity and appearance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Criteria for the presentation</a:t>
            </a:r>
            <a:br>
              <a:rPr lang="en-US" dirty="0" smtClean="0"/>
            </a:br>
            <a:r>
              <a:rPr lang="en-US" sz="2700" dirty="0" smtClean="0"/>
              <a:t>4 points max. per criterion</a:t>
            </a:r>
            <a:endParaRPr lang="el-GR" sz="27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 smtClean="0"/>
          </a:p>
          <a:p>
            <a:r>
              <a:rPr lang="en-US" dirty="0" smtClean="0"/>
              <a:t>Grammar and cohesion</a:t>
            </a:r>
          </a:p>
          <a:p>
            <a:r>
              <a:rPr lang="en-US" dirty="0" smtClean="0"/>
              <a:t>Vocabulary and punctuation (use, level, spelling)</a:t>
            </a:r>
          </a:p>
          <a:p>
            <a:r>
              <a:rPr lang="en-US" dirty="0" smtClean="0"/>
              <a:t>Use of pictures/graphs/fonts and structure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ημοτικός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Δημοτικός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ημοτικός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42</TotalTime>
  <Words>315</Words>
  <Application>Microsoft Office PowerPoint</Application>
  <PresentationFormat>Προβολή στην οθόνη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1" baseType="lpstr">
      <vt:lpstr>Δημοτικός</vt:lpstr>
      <vt:lpstr>Project for my English Class 2026</vt:lpstr>
      <vt:lpstr>Project = exam</vt:lpstr>
      <vt:lpstr>How – When – Where </vt:lpstr>
      <vt:lpstr>What do I need to produce?</vt:lpstr>
      <vt:lpstr>a. map</vt:lpstr>
      <vt:lpstr>b. presentation file</vt:lpstr>
      <vt:lpstr>How is it graded?</vt:lpstr>
      <vt:lpstr>Criteria for the map  1 point max. per criterion</vt:lpstr>
      <vt:lpstr>Criteria for the presentation 4 points max. per criterion</vt:lpstr>
      <vt:lpstr>Use your imagination and good luck!!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for my English Class 2026</dc:title>
  <dc:creator>tiritiritikiki@gmail.com</dc:creator>
  <cp:lastModifiedBy>tiritiritikiki@gmail.com</cp:lastModifiedBy>
  <cp:revision>7</cp:revision>
  <dcterms:created xsi:type="dcterms:W3CDTF">2026-02-01T08:45:29Z</dcterms:created>
  <dcterms:modified xsi:type="dcterms:W3CDTF">2026-02-01T09:27:57Z</dcterms:modified>
</cp:coreProperties>
</file>