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6B464-E931-4003-9CC3-742617CF8D30}" type="datetimeFigureOut">
              <a:rPr lang="el-GR" smtClean="0"/>
              <a:pPr/>
              <a:t>23/5/2025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C3028-26E1-40C2-BA36-2F68B8D548F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6B464-E931-4003-9CC3-742617CF8D30}" type="datetimeFigureOut">
              <a:rPr lang="el-GR" smtClean="0"/>
              <a:pPr/>
              <a:t>23/5/2025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C3028-26E1-40C2-BA36-2F68B8D548F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6B464-E931-4003-9CC3-742617CF8D30}" type="datetimeFigureOut">
              <a:rPr lang="el-GR" smtClean="0"/>
              <a:pPr/>
              <a:t>23/5/2025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C3028-26E1-40C2-BA36-2F68B8D548F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6B464-E931-4003-9CC3-742617CF8D30}" type="datetimeFigureOut">
              <a:rPr lang="el-GR" smtClean="0"/>
              <a:pPr/>
              <a:t>23/5/2025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C3028-26E1-40C2-BA36-2F68B8D548F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6B464-E931-4003-9CC3-742617CF8D30}" type="datetimeFigureOut">
              <a:rPr lang="el-GR" smtClean="0"/>
              <a:pPr/>
              <a:t>23/5/2025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75C3028-26E1-40C2-BA36-2F68B8D548F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6B464-E931-4003-9CC3-742617CF8D30}" type="datetimeFigureOut">
              <a:rPr lang="el-GR" smtClean="0"/>
              <a:pPr/>
              <a:t>23/5/2025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C3028-26E1-40C2-BA36-2F68B8D548F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6B464-E931-4003-9CC3-742617CF8D30}" type="datetimeFigureOut">
              <a:rPr lang="el-GR" smtClean="0"/>
              <a:pPr/>
              <a:t>23/5/2025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C3028-26E1-40C2-BA36-2F68B8D548F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6B464-E931-4003-9CC3-742617CF8D30}" type="datetimeFigureOut">
              <a:rPr lang="el-GR" smtClean="0"/>
              <a:pPr/>
              <a:t>23/5/2025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C3028-26E1-40C2-BA36-2F68B8D548F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6B464-E931-4003-9CC3-742617CF8D30}" type="datetimeFigureOut">
              <a:rPr lang="el-GR" smtClean="0"/>
              <a:pPr/>
              <a:t>23/5/2025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C3028-26E1-40C2-BA36-2F68B8D548F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6B464-E931-4003-9CC3-742617CF8D30}" type="datetimeFigureOut">
              <a:rPr lang="el-GR" smtClean="0"/>
              <a:pPr/>
              <a:t>23/5/2025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C3028-26E1-40C2-BA36-2F68B8D548F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l-G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6B464-E931-4003-9CC3-742617CF8D30}" type="datetimeFigureOut">
              <a:rPr lang="el-GR" smtClean="0"/>
              <a:pPr/>
              <a:t>23/5/2025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C3028-26E1-40C2-BA36-2F68B8D548F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F06B464-E931-4003-9CC3-742617CF8D30}" type="datetimeFigureOut">
              <a:rPr lang="el-GR" smtClean="0"/>
              <a:pPr/>
              <a:t>23/5/2025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75C3028-26E1-40C2-BA36-2F68B8D548F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el.wikipedia.org/wiki/%CE%94%CF%81%CF%8D%CF%80%CE%B7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l.wikipedia.org/wiki/%CE%86%CE%BB%CE%BF%CE%B3%CE%BF" TargetMode="External"/><Relationship Id="rId3" Type="http://schemas.openxmlformats.org/officeDocument/2006/relationships/hyperlink" Target="https://el.wikipedia.org/wiki/%CE%8C%CF%83%CF%80%CF%81%CE%B9%CE%BF" TargetMode="External"/><Relationship Id="rId7" Type="http://schemas.openxmlformats.org/officeDocument/2006/relationships/hyperlink" Target="https://el.wikipedia.org/wiki/%CE%95%CE%BD%CF%84%CE%BF%CE%BC%CE%BF%CE%BA%CF%84%CF%8C%CE%BD%CE%BF" TargetMode="External"/><Relationship Id="rId2" Type="http://schemas.openxmlformats.org/officeDocument/2006/relationships/hyperlink" Target="https://el.wikipedia.org/wiki/%CE%9C%CE%B1%CE%B3%CE%B5%CE%B9%CF%81%CE%B9%CE%BA%CE%A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l.wikipedia.org/wiki/%CE%91%CE%B9%CE%B8%CE%AD%CF%81%CE%B9%CE%BF_%CE%AD%CE%BB%CE%B1%CE%B9%CE%BF" TargetMode="External"/><Relationship Id="rId5" Type="http://schemas.openxmlformats.org/officeDocument/2006/relationships/hyperlink" Target="https://el.wikipedia.org/wiki/%CE%A3%CF%84%CE%B1%CF%86%CE%AF%CE%B4%CE%B1" TargetMode="External"/><Relationship Id="rId4" Type="http://schemas.openxmlformats.org/officeDocument/2006/relationships/hyperlink" Target="https://el.wikipedia.org/wiki/%CE%A3%CF%8D%CE%BA%CE%B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Περιγραφή δάφνης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Είναι θάμνος ή μικρό δέντρο. Τα φύλλα του είναι εναλλασσόμενα, ακέραια, λογχοειδή, βαθυπράσινα με μικρό μίσχο και με ελαφρά κυματοειδή μορφή. Η οσμή τους είναι αρωματική και η γεύση τους είναι λίγο πικρή. Τα άνθη βγαίνουν τον Μάρτιο με Απρίλιο. Ο καρπός είναι </a:t>
            </a:r>
            <a:r>
              <a:rPr lang="el-GR" dirty="0" err="1" smtClean="0">
                <a:hlinkClick r:id="rId2" tooltip="Δρύπη"/>
              </a:rPr>
              <a:t>δρύπη</a:t>
            </a:r>
            <a:r>
              <a:rPr lang="el-GR" dirty="0" smtClean="0"/>
              <a:t> με σαρκώδες περικάρπιο και μεγάλο σπέρμα. Το χρώμα του είναι </a:t>
            </a:r>
            <a:r>
              <a:rPr lang="el-GR" dirty="0" err="1" smtClean="0"/>
              <a:t>κυανόμαυρο</a:t>
            </a:r>
            <a:r>
              <a:rPr lang="el-GR" dirty="0" smtClean="0"/>
              <a:t> ή μαύρο όταν ωριμάσει, έχει σχήμα ωοειδές και μέγεθος μικρής ελιάς. Από τους καρπούς παράγεται το δαφνέλαιο, που έχει μορφή αλοιφής και στη συνηθισμένη θερμοκρασία είναι πράσινο.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Πολ</a:t>
            </a:r>
            <a:r>
              <a:rPr lang="el-GR" dirty="0" smtClean="0"/>
              <a:t>/</a:t>
            </a:r>
            <a:r>
              <a:rPr lang="el-GR" dirty="0" err="1" smtClean="0"/>
              <a:t>σμος</a:t>
            </a:r>
            <a:r>
              <a:rPr lang="el-GR" dirty="0" smtClean="0"/>
              <a:t> δάφνης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Το φυτό ευδοκιμεί σε ασβεστολιθικά και καλά αρδευόμενα εδάφη. Ο πολλαπλασιασμός του γίνεται με σπέρματα, τα οποία σπέρνονται σε σπορεία. Έπειτα από 3-4 μήνες τα φυτεύουν στο έδαφος και όταν αναπτυχθούν αρκετά τότε μεταφυτεύονται στην οριστική τους θέση. Εκτός αυτού, η δάφνη πολλαπλασιάζεται και με μοσχεύματα όπως και με παραφυάδες.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Χρήσεις της δάφνης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1571612"/>
            <a:ext cx="8501122" cy="4429156"/>
          </a:xfrm>
        </p:spPr>
        <p:txBody>
          <a:bodyPr/>
          <a:lstStyle/>
          <a:p>
            <a:r>
              <a:rPr lang="el-GR" dirty="0" smtClean="0"/>
              <a:t>Τα φύλλα του φυτού χρησιμοποιούνται ως άρτυμα στη </a:t>
            </a:r>
            <a:r>
              <a:rPr lang="el-GR" dirty="0" smtClean="0">
                <a:hlinkClick r:id="rId2" tooltip="Μαγειρική"/>
              </a:rPr>
              <a:t>μαγειρική</a:t>
            </a:r>
            <a:r>
              <a:rPr lang="el-GR" dirty="0" smtClean="0"/>
              <a:t> (νοστιμίζει φαγητά όπως τα </a:t>
            </a:r>
            <a:r>
              <a:rPr lang="el-GR" dirty="0" smtClean="0">
                <a:hlinkClick r:id="rId3" tooltip="Όσπριο"/>
              </a:rPr>
              <a:t>όσπρια</a:t>
            </a:r>
            <a:r>
              <a:rPr lang="el-GR" dirty="0" smtClean="0"/>
              <a:t>) και στη συσκευασία ξηρών καρπών, όπως </a:t>
            </a:r>
            <a:r>
              <a:rPr lang="el-GR" dirty="0" smtClean="0">
                <a:hlinkClick r:id="rId4" tooltip="Σύκο"/>
              </a:rPr>
              <a:t>σύκα</a:t>
            </a:r>
            <a:r>
              <a:rPr lang="el-GR" dirty="0" smtClean="0"/>
              <a:t> ή </a:t>
            </a:r>
            <a:r>
              <a:rPr lang="el-GR" dirty="0" smtClean="0">
                <a:hlinkClick r:id="rId5" tooltip="Σταφίδα"/>
              </a:rPr>
              <a:t>σταφίδες</a:t>
            </a:r>
            <a:r>
              <a:rPr lang="el-GR" dirty="0" smtClean="0"/>
              <a:t>. Το </a:t>
            </a:r>
            <a:r>
              <a:rPr lang="el-GR" dirty="0" smtClean="0">
                <a:hlinkClick r:id="rId6" tooltip="Αιθέριο έλαιο"/>
              </a:rPr>
              <a:t>αιθέριο έλαιο</a:t>
            </a:r>
            <a:r>
              <a:rPr lang="el-GR" dirty="0" smtClean="0"/>
              <a:t> που έχουν τα φύλλα και οι καρποί (δαφνέλαιο) χρησιμοποιείται για την παρασκευή </a:t>
            </a:r>
            <a:r>
              <a:rPr lang="el-GR" dirty="0" smtClean="0">
                <a:hlinkClick r:id="rId7" tooltip="Εντομοκτόνο"/>
              </a:rPr>
              <a:t>εντομοκτόνων</a:t>
            </a:r>
            <a:r>
              <a:rPr lang="el-GR" dirty="0" smtClean="0"/>
              <a:t> και παρασιτοκτόνων. Ένα αραιό αφέψημα από αυτά χρησιμοποιείται ως παρασιτοκτόνο οργανισμών που παρασιτούν σε </a:t>
            </a:r>
            <a:r>
              <a:rPr lang="el-GR" dirty="0" smtClean="0">
                <a:hlinkClick r:id="rId8" tooltip="Άλογο"/>
              </a:rPr>
              <a:t>άλογα</a:t>
            </a:r>
            <a:r>
              <a:rPr lang="el-GR" dirty="0" smtClean="0"/>
              <a:t>.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Φύτεμα δάφνης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600200"/>
            <a:ext cx="8643998" cy="3186122"/>
          </a:xfrm>
        </p:spPr>
        <p:txBody>
          <a:bodyPr/>
          <a:lstStyle/>
          <a:p>
            <a:r>
              <a:rPr lang="el-GR" dirty="0" smtClean="0"/>
              <a:t>Η δάφνη </a:t>
            </a:r>
            <a:r>
              <a:rPr lang="el-GR" b="1" dirty="0" smtClean="0"/>
              <a:t>φυτρώνει μόνη της στην </a:t>
            </a:r>
            <a:r>
              <a:rPr lang="el-GR" b="1" dirty="0" err="1" smtClean="0"/>
              <a:t>ελληνικη</a:t>
            </a:r>
            <a:r>
              <a:rPr lang="el-GR" b="1" dirty="0" smtClean="0"/>
              <a:t> ύπαιθρο αλλά μπορούμε να την φυτέψουμε στον κήπο ή σε γλάστρα στο μπαλκόνι</a:t>
            </a:r>
            <a:r>
              <a:rPr lang="el-GR" dirty="0" smtClean="0"/>
              <a:t>. Διαθέτει άσπρα ή κιτρινοπράσινα άνθη που εμφανίζονται από τον Απρίλιο έως τον Μάιο και δίνει χαρακτηριστικούς καρπούς μαύρου χρώματος, με ωοειδές σχήμα και μέγεθος μικρής ελιάς.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ποκορύφωμα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Αποκορύφωμα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34</TotalTime>
  <Words>125</Words>
  <Application>Microsoft Office PowerPoint</Application>
  <PresentationFormat>Προβολή στην οθόνη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Αποκορύφωμα</vt:lpstr>
      <vt:lpstr>Περιγραφή δάφνης</vt:lpstr>
      <vt:lpstr>Πολ/σμος δάφνης</vt:lpstr>
      <vt:lpstr>Χρήσεις της δάφνης</vt:lpstr>
      <vt:lpstr>Φύτεμα δάφνης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4</cp:revision>
  <dcterms:created xsi:type="dcterms:W3CDTF">2025-05-12T07:19:41Z</dcterms:created>
  <dcterms:modified xsi:type="dcterms:W3CDTF">2025-05-23T07:32:52Z</dcterms:modified>
</cp:coreProperties>
</file>