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l-GR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4398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53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550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2361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352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912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150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002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7266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64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0675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491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4457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4840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4541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4389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2530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A6031F2-8044-439E-8659-3336A8516D02}" type="datetimeFigureOut">
              <a:rPr lang="el-GR" smtClean="0"/>
              <a:t>20/9/2021</a:t>
            </a:fld>
            <a:endParaRPr lang="el-GR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AB73791-DDEA-414B-8C74-3913A52024E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2395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rhymezone.com/r/d=state" TargetMode="External"/><Relationship Id="rId21" Type="http://schemas.openxmlformats.org/officeDocument/2006/relationships/hyperlink" Target="https://www.rhymezone.com/r/d=low" TargetMode="External"/><Relationship Id="rId42" Type="http://schemas.openxmlformats.org/officeDocument/2006/relationships/hyperlink" Target="https://www.rhymezone.com/r/d=square" TargetMode="External"/><Relationship Id="rId47" Type="http://schemas.openxmlformats.org/officeDocument/2006/relationships/hyperlink" Target="https://www.rhymezone.com/r/d=circular" TargetMode="External"/><Relationship Id="rId63" Type="http://schemas.openxmlformats.org/officeDocument/2006/relationships/hyperlink" Target="https://www.rhymezone.com/r/d=splendid" TargetMode="External"/><Relationship Id="rId68" Type="http://schemas.openxmlformats.org/officeDocument/2006/relationships/hyperlink" Target="https://www.rhymezone.com/r/d=gray" TargetMode="External"/><Relationship Id="rId7" Type="http://schemas.openxmlformats.org/officeDocument/2006/relationships/hyperlink" Target="https://www.rhymezone.com/r/d=small" TargetMode="External"/><Relationship Id="rId2" Type="http://schemas.openxmlformats.org/officeDocument/2006/relationships/hyperlink" Target="https://www.rhymezone.com/r/d=new" TargetMode="External"/><Relationship Id="rId16" Type="http://schemas.openxmlformats.org/officeDocument/2006/relationships/hyperlink" Target="https://www.rhymezone.com/r/d=fine" TargetMode="External"/><Relationship Id="rId29" Type="http://schemas.openxmlformats.org/officeDocument/2006/relationships/hyperlink" Target="https://www.rhymezone.com/r/d=oldest" TargetMode="External"/><Relationship Id="rId11" Type="http://schemas.openxmlformats.org/officeDocument/2006/relationships/hyperlink" Target="https://www.rhymezone.com/r/d=modern" TargetMode="External"/><Relationship Id="rId24" Type="http://schemas.openxmlformats.org/officeDocument/2006/relationships/hyperlink" Target="https://www.rhymezone.com/r/d=storey" TargetMode="External"/><Relationship Id="rId32" Type="http://schemas.openxmlformats.org/officeDocument/2006/relationships/hyperlink" Target="https://www.rhymezone.com/r/d=tallest" TargetMode="External"/><Relationship Id="rId37" Type="http://schemas.openxmlformats.org/officeDocument/2006/relationships/hyperlink" Target="https://www.rhymezone.com/r/d=historic" TargetMode="External"/><Relationship Id="rId40" Type="http://schemas.openxmlformats.org/officeDocument/2006/relationships/hyperlink" Target="https://www.rhymezone.com/r/d=municipal" TargetMode="External"/><Relationship Id="rId45" Type="http://schemas.openxmlformats.org/officeDocument/2006/relationships/hyperlink" Target="https://www.rhymezone.com/r/d=federal" TargetMode="External"/><Relationship Id="rId53" Type="http://schemas.openxmlformats.org/officeDocument/2006/relationships/hyperlink" Target="https://www.rhymezone.com/r/d=permanent" TargetMode="External"/><Relationship Id="rId58" Type="http://schemas.openxmlformats.org/officeDocument/2006/relationships/hyperlink" Target="https://www.rhymezone.com/r/d=empty" TargetMode="External"/><Relationship Id="rId66" Type="http://schemas.openxmlformats.org/officeDocument/2006/relationships/hyperlink" Target="https://www.rhymezone.com/r/d=neat" TargetMode="External"/><Relationship Id="rId5" Type="http://schemas.openxmlformats.org/officeDocument/2006/relationships/hyperlink" Target="https://www.rhymezone.com/r/d=main" TargetMode="External"/><Relationship Id="rId61" Type="http://schemas.openxmlformats.org/officeDocument/2006/relationships/hyperlink" Target="https://www.rhymezone.com/r/d=impressive" TargetMode="External"/><Relationship Id="rId19" Type="http://schemas.openxmlformats.org/officeDocument/2006/relationships/hyperlink" Target="https://www.rhymezone.com/r/d=beautiful" TargetMode="External"/><Relationship Id="rId14" Type="http://schemas.openxmlformats.org/officeDocument/2006/relationships/hyperlink" Target="https://www.rhymezone.com/r/d=nation" TargetMode="External"/><Relationship Id="rId22" Type="http://schemas.openxmlformats.org/officeDocument/2006/relationships/hyperlink" Target="https://www.rhymezone.com/r/d=handsome" TargetMode="External"/><Relationship Id="rId27" Type="http://schemas.openxmlformats.org/officeDocument/2006/relationships/hyperlink" Target="https://www.rhymezone.com/r/d=ancient" TargetMode="External"/><Relationship Id="rId30" Type="http://schemas.openxmlformats.org/officeDocument/2006/relationships/hyperlink" Target="https://www.rhymezone.com/r/d=largest" TargetMode="External"/><Relationship Id="rId35" Type="http://schemas.openxmlformats.org/officeDocument/2006/relationships/hyperlink" Target="https://www.rhymezone.com/r/d=rectangular" TargetMode="External"/><Relationship Id="rId43" Type="http://schemas.openxmlformats.org/officeDocument/2006/relationships/hyperlink" Target="https://www.rhymezone.com/r/d=rise" TargetMode="External"/><Relationship Id="rId48" Type="http://schemas.openxmlformats.org/officeDocument/2006/relationships/hyperlink" Target="https://www.rhymezone.com/r/d=spacious" TargetMode="External"/><Relationship Id="rId56" Type="http://schemas.openxmlformats.org/officeDocument/2006/relationships/hyperlink" Target="https://www.rhymezone.com/r/d=shaped" TargetMode="External"/><Relationship Id="rId64" Type="http://schemas.openxmlformats.org/officeDocument/2006/relationships/hyperlink" Target="https://www.rhymezone.com/r/d=elegant" TargetMode="External"/><Relationship Id="rId69" Type="http://schemas.openxmlformats.org/officeDocument/2006/relationships/hyperlink" Target="https://www.rhymezone.com/r/d=adjoining" TargetMode="External"/><Relationship Id="rId8" Type="http://schemas.openxmlformats.org/officeDocument/2006/relationships/hyperlink" Target="https://www.rhymezone.com/r/d=whole" TargetMode="External"/><Relationship Id="rId51" Type="http://schemas.openxmlformats.org/officeDocument/2006/relationships/hyperlink" Target="https://www.rhymezone.com/r/d=suitable" TargetMode="External"/><Relationship Id="rId3" Type="http://schemas.openxmlformats.org/officeDocument/2006/relationships/hyperlink" Target="https://www.rhymezone.com/r/d=old" TargetMode="External"/><Relationship Id="rId12" Type="http://schemas.openxmlformats.org/officeDocument/2006/relationships/hyperlink" Target="https://www.rhymezone.com/r/d=original" TargetMode="External"/><Relationship Id="rId17" Type="http://schemas.openxmlformats.org/officeDocument/2006/relationships/hyperlink" Target="https://www.rhymezone.com/r/d=tall" TargetMode="External"/><Relationship Id="rId25" Type="http://schemas.openxmlformats.org/officeDocument/2006/relationships/hyperlink" Target="https://www.rhymezone.com/r/d=central" TargetMode="External"/><Relationship Id="rId33" Type="http://schemas.openxmlformats.org/officeDocument/2006/relationships/hyperlink" Target="https://www.rhymezone.com/r/d=concrete" TargetMode="External"/><Relationship Id="rId38" Type="http://schemas.openxmlformats.org/officeDocument/2006/relationships/hyperlink" Target="https://www.rhymezone.com/r/d=residential" TargetMode="External"/><Relationship Id="rId46" Type="http://schemas.openxmlformats.org/officeDocument/2006/relationships/hyperlink" Target="https://www.rhymezone.com/r/d=substantial" TargetMode="External"/><Relationship Id="rId59" Type="http://schemas.openxmlformats.org/officeDocument/2006/relationships/hyperlink" Target="https://www.rhymezone.com/r/d=bridge" TargetMode="External"/><Relationship Id="rId67" Type="http://schemas.openxmlformats.org/officeDocument/2006/relationships/hyperlink" Target="https://www.rhymezone.com/r/d=sacred" TargetMode="External"/><Relationship Id="rId20" Type="http://schemas.openxmlformats.org/officeDocument/2006/relationships/hyperlink" Target="https://www.rhymezone.com/r/d=big" TargetMode="External"/><Relationship Id="rId41" Type="http://schemas.openxmlformats.org/officeDocument/2006/relationships/hyperlink" Target="https://www.rhymezone.com/r/d=century" TargetMode="External"/><Relationship Id="rId54" Type="http://schemas.openxmlformats.org/officeDocument/2006/relationships/hyperlink" Target="https://www.rhymezone.com/r/d=adjacent" TargetMode="External"/><Relationship Id="rId62" Type="http://schemas.openxmlformats.org/officeDocument/2006/relationships/hyperlink" Target="https://www.rhymezone.com/r/d=tempora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hymezone.com/r/d=story" TargetMode="External"/><Relationship Id="rId15" Type="http://schemas.openxmlformats.org/officeDocument/2006/relationships/hyperlink" Target="https://www.rhymezone.com/r/d=wooden" TargetMode="External"/><Relationship Id="rId23" Type="http://schemas.openxmlformats.org/officeDocument/2006/relationships/hyperlink" Target="https://www.rhymezone.com/r/d=huge" TargetMode="External"/><Relationship Id="rId28" Type="http://schemas.openxmlformats.org/officeDocument/2006/relationships/hyperlink" Target="https://www.rhymezone.com/r/d=magnificent" TargetMode="External"/><Relationship Id="rId36" Type="http://schemas.openxmlformats.org/officeDocument/2006/relationships/hyperlink" Target="https://www.rhymezone.com/r/d=road" TargetMode="External"/><Relationship Id="rId49" Type="http://schemas.openxmlformats.org/officeDocument/2006/relationships/hyperlink" Target="https://www.rhymezone.com/r/d=vast" TargetMode="External"/><Relationship Id="rId57" Type="http://schemas.openxmlformats.org/officeDocument/2006/relationships/hyperlink" Target="https://www.rhymezone.com/r/d=like" TargetMode="External"/><Relationship Id="rId10" Type="http://schemas.openxmlformats.org/officeDocument/2006/relationships/hyperlink" Target="https://www.rhymezone.com/r/d=present" TargetMode="External"/><Relationship Id="rId31" Type="http://schemas.openxmlformats.org/officeDocument/2006/relationships/hyperlink" Target="https://www.rhymezone.com/r/d=commercial" TargetMode="External"/><Relationship Id="rId44" Type="http://schemas.openxmlformats.org/officeDocument/2006/relationships/hyperlink" Target="https://www.rhymezone.com/r/d=massive" TargetMode="External"/><Relationship Id="rId52" Type="http://schemas.openxmlformats.org/officeDocument/2006/relationships/hyperlink" Target="https://www.rhymezone.com/r/d=plain" TargetMode="External"/><Relationship Id="rId60" Type="http://schemas.openxmlformats.org/officeDocument/2006/relationships/hyperlink" Target="https://www.rhymezone.com/r/d=nearby" TargetMode="External"/><Relationship Id="rId65" Type="http://schemas.openxmlformats.org/officeDocument/2006/relationships/hyperlink" Target="https://www.rhymezone.com/r/d=noble" TargetMode="External"/><Relationship Id="rId4" Type="http://schemas.openxmlformats.org/officeDocument/2006/relationships/hyperlink" Target="https://www.rhymezone.com/r/d=large" TargetMode="External"/><Relationship Id="rId9" Type="http://schemas.openxmlformats.org/officeDocument/2006/relationships/hyperlink" Target="https://www.rhymezone.com/r/d=public" TargetMode="External"/><Relationship Id="rId13" Type="http://schemas.openxmlformats.org/officeDocument/2006/relationships/hyperlink" Target="https://www.rhymezone.com/r/d=entire" TargetMode="External"/><Relationship Id="rId18" Type="http://schemas.openxmlformats.org/officeDocument/2006/relationships/hyperlink" Target="https://www.rhymezone.com/r/d=separate" TargetMode="External"/><Relationship Id="rId39" Type="http://schemas.openxmlformats.org/officeDocument/2006/relationships/hyperlink" Target="https://www.rhymezone.com/r/d=terminal" TargetMode="External"/><Relationship Id="rId34" Type="http://schemas.openxmlformats.org/officeDocument/2006/relationships/hyperlink" Target="https://www.rhymezone.com/r/d=gothic" TargetMode="External"/><Relationship Id="rId50" Type="http://schemas.openxmlformats.org/officeDocument/2006/relationships/hyperlink" Target="https://www.rhymezone.com/r/d=storied" TargetMode="External"/><Relationship Id="rId55" Type="http://schemas.openxmlformats.org/officeDocument/2006/relationships/hyperlink" Target="https://www.rhymezone.com/r/d=styl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2FDA53-A43E-4A1B-923F-EF753C675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4825" y="1143000"/>
            <a:ext cx="6268246" cy="3134032"/>
          </a:xfrm>
        </p:spPr>
        <p:txBody>
          <a:bodyPr>
            <a:normAutofit/>
          </a:bodyPr>
          <a:lstStyle/>
          <a:p>
            <a:r>
              <a:rPr lang="en-US" sz="6600"/>
              <a:t>How to describe a building?</a:t>
            </a:r>
            <a:endParaRPr lang="el-GR" sz="6600"/>
          </a:p>
        </p:txBody>
      </p:sp>
      <p:pic>
        <p:nvPicPr>
          <p:cNvPr id="9" name="Graphic 6" descr="Πόλη">
            <a:extLst>
              <a:ext uri="{FF2B5EF4-FFF2-40B4-BE49-F238E27FC236}">
                <a16:creationId xmlns:a16="http://schemas.microsoft.com/office/drawing/2014/main" id="{EF340B22-BC52-4C3C-A991-2654AF9B4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764" y="1661911"/>
            <a:ext cx="3531062" cy="353106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866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Θέση περιεχομένου 16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4D0E1F85-F400-4CE8-978D-D46796F17E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7" t="15564" r="39641" b="-760"/>
          <a:stretch/>
        </p:blipFill>
        <p:spPr>
          <a:xfrm>
            <a:off x="6277749" y="872325"/>
            <a:ext cx="5400237" cy="548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29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69C5EBD4-8247-46B8-8051-4C1A434B48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9" t="3511"/>
          <a:stretch/>
        </p:blipFill>
        <p:spPr>
          <a:xfrm>
            <a:off x="1109763" y="1328191"/>
            <a:ext cx="6470907" cy="419850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622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FA63B75-583A-48DD-8583-7C21E3BB9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1" t="5008"/>
          <a:stretch/>
        </p:blipFill>
        <p:spPr>
          <a:xfrm>
            <a:off x="1109763" y="1340920"/>
            <a:ext cx="6443180" cy="417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5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C27C8CA-5A90-4D63-BDF5-C22325D7C1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2600" y="2960889"/>
            <a:ext cx="11226800" cy="2031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17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l-GR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More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Descriptive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altLang="el-GR" b="1" dirty="0">
                <a:solidFill>
                  <a:srgbClr val="C00000"/>
                </a:solidFill>
                <a:latin typeface="Open Sans" panose="020B0606030504020204" pitchFamily="34" charset="0"/>
              </a:rPr>
              <a:t>W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ords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Open Sans" panose="020B0606030504020204" pitchFamily="34" charset="0"/>
              </a:rPr>
              <a:t>: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large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small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whole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modern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entire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wooden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endParaRPr kumimoji="0" lang="en-US" altLang="el-GR" sz="18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separate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beautiful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big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low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handsome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storey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ancient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magnificent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oldest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largest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endParaRPr kumimoji="0" lang="en-US" altLang="el-GR" sz="18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commercial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tallest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concrete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gothic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rectangular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road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historic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residential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terminal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municipal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century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endParaRPr kumimoji="0" lang="en-US" altLang="el-GR" sz="18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square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massive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n-US" altLang="el-GR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substantial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ircular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spacious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vast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suitable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plain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US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permanent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endParaRPr kumimoji="0" lang="en-US" altLang="el-GR" sz="18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adjacent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style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shaped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like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empty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bridge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nearby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impressive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temporary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splendid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elegant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en-US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noble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neat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endParaRPr kumimoji="0" lang="en-US" altLang="el-GR" sz="180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sacred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gray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kumimoji="0" lang="el-GR" altLang="el-GR" sz="1800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adjoining</a:t>
            </a:r>
            <a:r>
              <a:rPr kumimoji="0" lang="el-GR" altLang="el-GR" sz="180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9493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FAE62FD-4504-4918-A623-D6B745CE4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2" t="4031" b="-328"/>
          <a:stretch/>
        </p:blipFill>
        <p:spPr>
          <a:xfrm>
            <a:off x="5614926" y="1416615"/>
            <a:ext cx="5776489" cy="384118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989A8BF4-5347-4262-9885-DEBE8B276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02936">
            <a:off x="393816" y="1879677"/>
            <a:ext cx="4647968" cy="30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3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22">
            <a:extLst>
              <a:ext uri="{FF2B5EF4-FFF2-40B4-BE49-F238E27FC236}">
                <a16:creationId xmlns:a16="http://schemas.microsoft.com/office/drawing/2014/main" id="{89B7F34B-B720-4924-989C-4C86F1673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E5A59BB-AC66-4BF0-84DF-A0EAAFA75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6BFC61F-766A-4716-A02F-513C4B414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0107916-D5E9-45F4-B0C9-8AC42FAAE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6F95F04-B8CE-4796-86C5-B82C59560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5133A8C-A2DC-41D0-8631-6C46A24A0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F59A2DE-FCD0-42A5-98E2-C4A80D9B6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12A4EA8-DAC7-4AF6-9FD6-9879C9B75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A5BBACEE-1F79-49C4-A811-8A969A6FC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42" name="Rectangle 32">
            <a:extLst>
              <a:ext uri="{FF2B5EF4-FFF2-40B4-BE49-F238E27FC236}">
                <a16:creationId xmlns:a16="http://schemas.microsoft.com/office/drawing/2014/main" id="{859EBD8D-506A-4653-B301-750C47F4A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43" name="Group 34">
            <a:extLst>
              <a:ext uri="{FF2B5EF4-FFF2-40B4-BE49-F238E27FC236}">
                <a16:creationId xmlns:a16="http://schemas.microsoft.com/office/drawing/2014/main" id="{5F72ECA3-2A46-4A5A-8330-12F7E2210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 useBgFill="1">
          <p:nvSpPr>
            <p:cNvPr id="36" name="Rectangle 35">
              <a:extLst>
                <a:ext uri="{FF2B5EF4-FFF2-40B4-BE49-F238E27FC236}">
                  <a16:creationId xmlns:a16="http://schemas.microsoft.com/office/drawing/2014/main" id="{2A4A5C4D-76C1-47EA-A0B6-CF294A5F4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29BC618C-AD3C-444D-B8CB-6FB6920D48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846D3000-F122-49E2-B14D-AD6A28E4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445" y="2733258"/>
            <a:ext cx="9935110" cy="19796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THANK YOU FOR WATCHING</a:t>
            </a:r>
          </a:p>
        </p:txBody>
      </p:sp>
      <p:sp>
        <p:nvSpPr>
          <p:cNvPr id="44" name="Rectangle 38">
            <a:extLst>
              <a:ext uri="{FF2B5EF4-FFF2-40B4-BE49-F238E27FC236}">
                <a16:creationId xmlns:a16="http://schemas.microsoft.com/office/drawing/2014/main" id="{029C0D00-401D-42B7-94D8-008C7DAA8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9632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Αίθουσα συσκέψεων &quot;Ιόν&quot;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Αίθουσα συσκέψεων &quot;Ιόν&quot;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ίθουσα συσκέψεων &quot;Ιόν&quot;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85</TotalTime>
  <Words>151</Words>
  <Application>Microsoft Office PowerPoint</Application>
  <PresentationFormat>Ευρεία οθόνη</PresentationFormat>
  <Paragraphs>8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Open Sans</vt:lpstr>
      <vt:lpstr>Wingdings 3</vt:lpstr>
      <vt:lpstr>Αίθουσα συσκέψεων "Ιόν"</vt:lpstr>
      <vt:lpstr>How to describe a building?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THANK YOU FOR WATCHING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describe a building?</dc:title>
  <dc:creator>Ιωάννα Μπαλωμένου</dc:creator>
  <cp:lastModifiedBy>Ιωάννα Μπαλωμένου</cp:lastModifiedBy>
  <cp:revision>6</cp:revision>
  <dcterms:created xsi:type="dcterms:W3CDTF">2021-09-20T18:41:35Z</dcterms:created>
  <dcterms:modified xsi:type="dcterms:W3CDTF">2021-09-20T20:07:16Z</dcterms:modified>
</cp:coreProperties>
</file>