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5A0529-3C8B-4D2C-8DA8-C5488A8AE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Εξάπλωση των Τούρκων και τελευταίες προσπάθειες για την ανάσχεσή τους.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3A26E9-96C4-47F8-A22F-8A91531E3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Σελ. 65-66</a:t>
            </a:r>
          </a:p>
        </p:txBody>
      </p:sp>
    </p:spTree>
    <p:extLst>
      <p:ext uri="{BB962C8B-B14F-4D97-AF65-F5344CB8AC3E}">
        <p14:creationId xmlns:p14="http://schemas.microsoft.com/office/powerpoint/2010/main" val="57036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15B1DA-BAF3-48E6-AE40-34904BD3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ερωτήσεις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D4A79-30C3-4403-9675-DABCB0AA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5877"/>
            <a:ext cx="9711829" cy="4293705"/>
          </a:xfrm>
        </p:spPr>
        <p:txBody>
          <a:bodyPr>
            <a:normAutofit/>
          </a:bodyPr>
          <a:lstStyle/>
          <a:p>
            <a:r>
              <a:rPr lang="el-GR" dirty="0"/>
              <a:t>1 Ποιοι ήταν οι Οθωμανοί;</a:t>
            </a:r>
          </a:p>
          <a:p>
            <a:r>
              <a:rPr lang="el-GR" dirty="0"/>
              <a:t>2. Ποιος ήταν ο πρώτος σουλτάνος (ηγεμόνας) των Οθωμανών;</a:t>
            </a:r>
          </a:p>
          <a:p>
            <a:r>
              <a:rPr lang="el-GR" dirty="0"/>
              <a:t>3. Πώς κατόρθωσαν να κατακτήσουν βαθμιαία ολόκληρη τη Μικρά Ασία;</a:t>
            </a:r>
          </a:p>
          <a:p>
            <a:r>
              <a:rPr lang="el-GR" dirty="0"/>
              <a:t>4. Τι ήταν οι Γενίτσαροι;</a:t>
            </a:r>
          </a:p>
          <a:p>
            <a:r>
              <a:rPr lang="el-GR" dirty="0"/>
              <a:t>5. Ποια ήταν τα καθοριστικά γεγονότα που επέτρεψαν στους Οθωμανούς να κυριαρχήσουν στα Βαλκάνια;</a:t>
            </a:r>
          </a:p>
          <a:p>
            <a:r>
              <a:rPr lang="el-GR" dirty="0"/>
              <a:t>6. Τι γνωρίζετε για τη μάχη της Άγκυρας;</a:t>
            </a:r>
          </a:p>
          <a:p>
            <a:r>
              <a:rPr lang="el-GR" dirty="0"/>
              <a:t>7. Ποιοι Παλαιολόγοι αυτοκράτορες ταξίδεψαν για βοήθεια στη Δύση;</a:t>
            </a:r>
          </a:p>
          <a:p>
            <a:r>
              <a:rPr lang="el-GR" dirty="0"/>
              <a:t>8. Τι γνωρίζεται για τη σύνοδο Φεράρας – Φλωρεντίας;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402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691C52-9587-4940-98C4-1657E32D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B67706-79B3-417C-9E17-2A02BF5CD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DB1E75-6179-40DC-8D02-E2AA3BE4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33" y="1847972"/>
            <a:ext cx="5919995" cy="40363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D791C2-80ED-4E01-B5E9-2751CFD2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81" y="1847972"/>
            <a:ext cx="1647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CA6F42-1883-4DFE-98FE-3205B2D3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5191DB5-EAFC-4E6E-8829-BA2E4FA9D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194" y="1828800"/>
            <a:ext cx="6160592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EFD2A-3F88-467E-A835-98EFA1E4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99BB22-02A9-4545-A088-E11FD4B4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8EC357-8938-4680-8176-7F1009B7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9" y="1601977"/>
            <a:ext cx="5408129" cy="42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D2487E-AC71-49F5-B62F-7B9ADD09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4537EC-0880-4077-A461-F45978EE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6D98C5-FB4B-4A01-8C00-760F1180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799189"/>
            <a:ext cx="6486525" cy="3895725"/>
          </a:xfrm>
          <a:prstGeom prst="rect">
            <a:avLst/>
          </a:prstGeom>
        </p:spPr>
      </p:pic>
      <p:pic>
        <p:nvPicPr>
          <p:cNvPr id="7" name="Picture 2" descr="C:\Users\panos\Pictures\kosovo_regions_map.gif">
            <a:extLst>
              <a:ext uri="{FF2B5EF4-FFF2-40B4-BE49-F238E27FC236}">
                <a16:creationId xmlns:a16="http://schemas.microsoft.com/office/drawing/2014/main" id="{8D8BDF8D-BCAA-4D1D-A709-8A2F7A97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689" y="3004930"/>
            <a:ext cx="3203848" cy="3175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0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5D3B7-317E-4975-81F4-CEE5BBC2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FCC875-0F29-45F3-90CE-B68A563A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C:\Users\panos\Pictures\john h.png">
            <a:extLst>
              <a:ext uri="{FF2B5EF4-FFF2-40B4-BE49-F238E27FC236}">
                <a16:creationId xmlns:a16="http://schemas.microsoft.com/office/drawing/2014/main" id="{486FE6CD-23EB-4CD7-B728-E4011721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752528" cy="404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49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F1B427-6211-4FA7-9939-BBC603CE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EA68D1-DEA1-4E1B-A978-43028EB4E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89" y="1517008"/>
            <a:ext cx="4905221" cy="4804704"/>
          </a:xfrm>
        </p:spPr>
      </p:pic>
    </p:spTree>
    <p:extLst>
      <p:ext uri="{BB962C8B-B14F-4D97-AF65-F5344CB8AC3E}">
        <p14:creationId xmlns:p14="http://schemas.microsoft.com/office/powerpoint/2010/main" val="67249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TM02900722[[fn=Αίθουσα συσκέψεων (Ιόντα)]]</Template>
  <TotalTime>17</TotalTime>
  <Words>104</Words>
  <Application>Microsoft Office PowerPoint</Application>
  <PresentationFormat>Ευρεία οθόνη</PresentationFormat>
  <Paragraphs>11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Αίθουσα συσκέψεων "Ιόν"</vt:lpstr>
      <vt:lpstr>Εξάπλωση των Τούρκων και τελευταίες προσπάθειες για την ανάσχεσή τους.</vt:lpstr>
      <vt:lpstr>Οι ερωτήσεις της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Εξάπλωση των Τούρκων και τελευταίες προσπάθειες για την ανάσχεσή τους.</dc:title>
  <dc:creator>Panos Tsapogas</dc:creator>
  <cp:lastModifiedBy>Panos Tsapogas</cp:lastModifiedBy>
  <cp:revision>3</cp:revision>
  <dcterms:created xsi:type="dcterms:W3CDTF">2023-03-27T14:19:46Z</dcterms:created>
  <dcterms:modified xsi:type="dcterms:W3CDTF">2023-03-27T14:37:42Z</dcterms:modified>
</cp:coreProperties>
</file>