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3" r:id="rId5"/>
    <p:sldId id="260" r:id="rId6"/>
    <p:sldId id="258" r:id="rId7"/>
    <p:sldId id="261" r:id="rId8"/>
    <p:sldId id="264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4/10/2023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4/10/2023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4/10/2023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4/10/2023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4/10/2023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4/10/2023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4/10/2023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4/10/2023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4/10/2023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6925840-E773-416F-8B05-8747DABB0C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Η άλωση της Πόλης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FE8910B4-4842-4797-B353-80938CA820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Σελ.  67</a:t>
            </a:r>
          </a:p>
        </p:txBody>
      </p:sp>
    </p:spTree>
    <p:extLst>
      <p:ext uri="{BB962C8B-B14F-4D97-AF65-F5344CB8AC3E}">
        <p14:creationId xmlns:p14="http://schemas.microsoft.com/office/powerpoint/2010/main" val="1347153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B65951-5444-4D67-8A0B-DD48D0294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 ερωτήσεις της ενότητας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CD7DEBD-FC94-4295-9E6D-BF8EEAE92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1. Μετά την μάχη της Άγκυρας (1402) ποιος σουλτάνος </a:t>
            </a:r>
            <a:r>
              <a:rPr lang="el-GR" dirty="0" err="1"/>
              <a:t>επανέφερε</a:t>
            </a:r>
            <a:r>
              <a:rPr lang="el-GR" dirty="0"/>
              <a:t> την τάξη στην Οθωμανική Αυτοκρατορία;</a:t>
            </a:r>
          </a:p>
          <a:p>
            <a:r>
              <a:rPr lang="el-GR" dirty="0"/>
              <a:t>2. Ποιες ήταν οι στρατιωτικές επιτυχίες του σουλτάνου Μουράτ Β΄;</a:t>
            </a:r>
          </a:p>
          <a:p>
            <a:r>
              <a:rPr lang="el-GR" dirty="0"/>
              <a:t>3. Ποιος σουλτάνος των Οθωμανών πολιόρκησε την Κωνσταντινούπολη;</a:t>
            </a:r>
          </a:p>
          <a:p>
            <a:r>
              <a:rPr lang="el-GR" dirty="0"/>
              <a:t>4. Πριν ξεκινήσει την πολιορκία της Κωνσταντινούπολης ποια κίνηση έκανε ο Μωάμεθ Β΄ , για να αποκόψει την Πόλη;</a:t>
            </a:r>
          </a:p>
          <a:p>
            <a:r>
              <a:rPr lang="el-GR" dirty="0"/>
              <a:t>5. Ποιος ήταν ο τελευταίος Βυζαντινός Αυτοκράτορας;</a:t>
            </a:r>
          </a:p>
          <a:p>
            <a:r>
              <a:rPr lang="el-GR" dirty="0"/>
              <a:t>6. Ποιος ήταν ο συσχετισμός δυνάμεων ανάμεσα στους Βυζαντινούς και τους Οθωμανούς;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24697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73E1481-6FE8-4F53-BAE1-B9C47D123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50571296-D3E3-4522-B2D7-30EE1AA68B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629" y="2228584"/>
            <a:ext cx="4152900" cy="3019425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80F41D03-8408-465D-890F-8277E6A6C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7529" y="1327150"/>
            <a:ext cx="3228975" cy="4295775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5CEE4E57-DD6A-4AE6-BCDA-8C11D56C0C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4657" y="1281112"/>
            <a:ext cx="291465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087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26CF2AD-6C72-4E5D-BB42-239B2BC71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9080C62A-AC19-43C7-B556-9A681D6152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4270" y="2514967"/>
            <a:ext cx="3448050" cy="2800350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0EBE890C-9FED-45A9-80F4-AC4977C1C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514967"/>
            <a:ext cx="4241018" cy="318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84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3E821B4-E82C-4671-8163-36AF612E2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157B19F0-C7EE-4491-BC0E-832AE5473C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8392" y="2911703"/>
            <a:ext cx="3448050" cy="2800350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CBB07B99-4057-463B-81ED-36CAFA09B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211" y="1680632"/>
            <a:ext cx="48958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251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5EA5334-FD12-42B4-9B1F-57187377D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 ερωτήσεις της ενότητας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89FC224-E9AA-4288-B9D0-BED6300F9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7. Ποια είναι η ημερομηνία της άλωσης της Πόλης;</a:t>
            </a:r>
          </a:p>
          <a:p>
            <a:r>
              <a:rPr lang="el-GR" dirty="0"/>
              <a:t>8. Πώς κατόρθωσαν οι Οθωμανοί να εισβάλουν στην Κωνσταντινούπολη;</a:t>
            </a:r>
          </a:p>
          <a:p>
            <a:r>
              <a:rPr lang="el-GR" dirty="0"/>
              <a:t>9. Ποια ήταν η τύχη του Κωνσταντίνου ΙΑ΄ ;</a:t>
            </a:r>
          </a:p>
          <a:p>
            <a:r>
              <a:rPr lang="el-GR" dirty="0"/>
              <a:t>10. Τι ακολούθησε την εισβολή των Οθωμανών στην Πόλη τις πρώτες μέρες;</a:t>
            </a:r>
          </a:p>
          <a:p>
            <a:r>
              <a:rPr lang="el-GR" dirty="0"/>
              <a:t>11. Πώς </a:t>
            </a:r>
            <a:r>
              <a:rPr lang="el-GR" dirty="0" err="1"/>
              <a:t>επέδρασε</a:t>
            </a:r>
            <a:r>
              <a:rPr lang="el-GR" dirty="0"/>
              <a:t> η βυζαντινή ιδεολογία και πολιτισμός στους Ρώσους;</a:t>
            </a:r>
          </a:p>
          <a:p>
            <a:r>
              <a:rPr lang="el-GR" dirty="0"/>
              <a:t>12. Πώς </a:t>
            </a:r>
            <a:r>
              <a:rPr lang="el-GR" dirty="0" err="1"/>
              <a:t>επέδρασε</a:t>
            </a:r>
            <a:r>
              <a:rPr lang="el-GR" dirty="0"/>
              <a:t> ο βυζαντινός πολιτισμός στους βαλκανικούς λαούς;</a:t>
            </a:r>
          </a:p>
        </p:txBody>
      </p:sp>
    </p:spTree>
    <p:extLst>
      <p:ext uri="{BB962C8B-B14F-4D97-AF65-F5344CB8AC3E}">
        <p14:creationId xmlns:p14="http://schemas.microsoft.com/office/powerpoint/2010/main" val="970179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FA92976-3868-4277-881D-E57C9CFF0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EEA577BA-1986-426E-8B44-EC9366C8F4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5660" y="2126422"/>
            <a:ext cx="6125260" cy="341630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6945154C-B030-4144-9ECC-5B4767FFC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262" y="2254112"/>
            <a:ext cx="344805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411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FC09EBD-A62C-463F-9811-D58E792B5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Οχυρωματική Αρχιτεκτονική τα τείχη της Κωνσταντινούπολης | Εφημερίδα Πρωινή">
            <a:extLst>
              <a:ext uri="{FF2B5EF4-FFF2-40B4-BE49-F238E27FC236}">
                <a16:creationId xmlns:a16="http://schemas.microsoft.com/office/drawing/2014/main" id="{A5A1DDA2-C0B6-4BAF-90C0-748DA3B4E6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527" y="1092752"/>
            <a:ext cx="5265973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ΚΩΝΣΤΑΝΤΙΝΟΥΠΟΛΗ: ΣΤΑ ΧΕΡΣΑΙΑ ΤΕΙΧΗ ΤΗΣ ΚΩΝΣΤΑΝΤΙΝΟΥΠΟΛΗΣ.">
            <a:extLst>
              <a:ext uri="{FF2B5EF4-FFF2-40B4-BE49-F238E27FC236}">
                <a16:creationId xmlns:a16="http://schemas.microsoft.com/office/drawing/2014/main" id="{A4E37770-DDFD-4D3F-ACBB-622C28149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161886"/>
            <a:ext cx="552450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182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E7505A3-0E07-4DC3-A6F2-DF66463F3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DDA402C-36EB-4948-9828-1BFB2CE95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95376017-FC33-47B9-8484-3ABD77DFA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762" y="1350341"/>
            <a:ext cx="4362450" cy="2581275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7CFAEEA2-BD66-4D30-8A2F-7F3311A97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387" y="4105274"/>
            <a:ext cx="786765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4754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ίθουσα συσκέψεων &quot;Ιόν&quot;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Αίθουσα συσκέψεων (Ιόντα)</Template>
  <TotalTime>54</TotalTime>
  <Words>172</Words>
  <Application>Microsoft Office PowerPoint</Application>
  <PresentationFormat>Ευρεία οθόνη</PresentationFormat>
  <Paragraphs>16</Paragraphs>
  <Slides>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Αίθουσα συσκέψεων "Ιόν"</vt:lpstr>
      <vt:lpstr>Η άλωση της Πόλης</vt:lpstr>
      <vt:lpstr>Οι ερωτήσεις της ενότητας</vt:lpstr>
      <vt:lpstr>Παρουσίαση του PowerPoint</vt:lpstr>
      <vt:lpstr>Παρουσίαση του PowerPoint</vt:lpstr>
      <vt:lpstr>Παρουσίαση του PowerPoint</vt:lpstr>
      <vt:lpstr>Οι ερωτήσεις της ενότητας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άλωση της Πόλης</dc:title>
  <dc:creator>Panos Tsapogas</dc:creator>
  <cp:lastModifiedBy>Panos Tsapogas</cp:lastModifiedBy>
  <cp:revision>4</cp:revision>
  <dcterms:created xsi:type="dcterms:W3CDTF">2023-04-10T07:47:29Z</dcterms:created>
  <dcterms:modified xsi:type="dcterms:W3CDTF">2023-04-10T08:41:36Z</dcterms:modified>
</cp:coreProperties>
</file>