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23EBBF-0997-424F-9C34-351C8CA4B7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Οι ανακαλύψεις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58783BA-0840-4487-8A0C-7D89AD27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σελ. 110-111</a:t>
            </a:r>
          </a:p>
        </p:txBody>
      </p:sp>
    </p:spTree>
    <p:extLst>
      <p:ext uri="{BB962C8B-B14F-4D97-AF65-F5344CB8AC3E}">
        <p14:creationId xmlns:p14="http://schemas.microsoft.com/office/powerpoint/2010/main" val="318216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ABD2ED-21D3-4BD8-B2C4-5B81341B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ερωτήσεις της ενότητας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6175A6-8ACE-4B96-AF05-144F85785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l-GR" dirty="0"/>
              <a:t>Τι γνωρίζετε για τα ταξίδια του Μάρκο Πόλο;</a:t>
            </a:r>
          </a:p>
          <a:p>
            <a:pPr>
              <a:buFont typeface="+mj-lt"/>
              <a:buAutoNum type="arabicPeriod"/>
            </a:pPr>
            <a:r>
              <a:rPr lang="el-GR" dirty="0"/>
              <a:t>Ποιος ήταν ο λόγος που οι Ευρωπαίοι αναζήτησαν καινούριους δρόμους για την Ανατολή;</a:t>
            </a:r>
          </a:p>
          <a:p>
            <a:pPr>
              <a:buFont typeface="+mj-lt"/>
              <a:buAutoNum type="arabicPeriod"/>
            </a:pPr>
            <a:r>
              <a:rPr lang="el-GR" dirty="0"/>
              <a:t>Ποια νέα τεχνικά μέσα βελτίωσαν τα θαλάσσια ταξίδια;</a:t>
            </a:r>
          </a:p>
          <a:p>
            <a:pPr>
              <a:buFont typeface="+mj-lt"/>
              <a:buAutoNum type="arabicPeriod"/>
            </a:pPr>
            <a:r>
              <a:rPr lang="el-GR" dirty="0"/>
              <a:t>Ποιον θαλάσσιο δρόμο προς την Ανατολή εξερεύνησαν οι Πορτογάλοι;</a:t>
            </a:r>
          </a:p>
          <a:p>
            <a:pPr>
              <a:buFont typeface="+mj-lt"/>
              <a:buAutoNum type="arabicPeriod"/>
            </a:pPr>
            <a:r>
              <a:rPr lang="el-GR" dirty="0"/>
              <a:t>Ποιον δρόμο προς την Ανατολή εξερεύνησε ο Χριστόφορος Κολόμβος;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659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C7960E-B2ED-4D89-9ADE-A2D4D23B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74E04A-D94D-4970-BB27-10A3BB03E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B3A934A-2E1B-42B5-A77F-F96AC4A07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2247" y="2192896"/>
            <a:ext cx="7224120" cy="382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148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359BC-E6E9-4EFF-A772-B494F185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5BD4ABA-C77A-4798-AA84-0C0CDEDCE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2164" y="1720850"/>
            <a:ext cx="2046251" cy="34163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6B529A6-FC2E-434D-91CF-836A15BDF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19" y="973668"/>
            <a:ext cx="3604191" cy="232147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971A5216-89C5-402F-A2F3-F67D20595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450" y="3354387"/>
            <a:ext cx="3159285" cy="252994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07FE2E6-E15F-444B-9063-891617990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5460" y="3562856"/>
            <a:ext cx="3159285" cy="281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822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050703-0896-411F-BE82-94933F75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Βάσκο ντε Γκάμα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5D58AAD4-3594-4B33-BCC1-D34DB433F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1936750"/>
            <a:ext cx="2741580" cy="34163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632C0DE-D28E-4ACE-9CA9-9785EB77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374" y="2476293"/>
            <a:ext cx="5289277" cy="359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8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5577C2-806D-40FE-9B59-0271AC7D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57F8E4F-CC0D-4DE5-9CEC-7A5DA9989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557" y="1985962"/>
            <a:ext cx="2800350" cy="330517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12D01A4-CC54-49E3-AC34-31AFFF23C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160" y="2195511"/>
            <a:ext cx="4248150" cy="288607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A4F9B72F-CC03-45BA-8E7F-48378D056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311" y="3519487"/>
            <a:ext cx="35909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1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DA893A-6D02-40DF-A709-CB7E711AA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ερωτήσεις της ενότητας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03F298-2F22-42E1-8C8E-9ADF94D1C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6"/>
            </a:pPr>
            <a:r>
              <a:rPr lang="el-GR" dirty="0"/>
              <a:t>Τι γνωρίζεται για το ταξίδι του Φερδινάνδου Μαγγελάνου;</a:t>
            </a:r>
          </a:p>
          <a:p>
            <a:pPr>
              <a:buFont typeface="+mj-lt"/>
              <a:buAutoNum type="arabicPeriod" startAt="6"/>
            </a:pPr>
            <a:r>
              <a:rPr lang="el-GR" dirty="0"/>
              <a:t>Ποια ήταν η τύχη των προκολομβιανών πολιτισμών;</a:t>
            </a:r>
          </a:p>
          <a:p>
            <a:pPr>
              <a:buFont typeface="+mj-lt"/>
              <a:buAutoNum type="arabicPeriod" startAt="6"/>
            </a:pPr>
            <a:r>
              <a:rPr lang="el-GR" dirty="0"/>
              <a:t>Ποιες νέες αποικιακές δυνάμεις εμφανίζονται από τα τέλη του 16</a:t>
            </a:r>
            <a:r>
              <a:rPr lang="el-GR" baseline="30000" dirty="0"/>
              <a:t>ου</a:t>
            </a:r>
            <a:r>
              <a:rPr lang="el-GR" dirty="0"/>
              <a:t> αι.;</a:t>
            </a:r>
          </a:p>
          <a:p>
            <a:pPr>
              <a:buFont typeface="+mj-lt"/>
              <a:buAutoNum type="arabicPeriod" startAt="6"/>
            </a:pPr>
            <a:r>
              <a:rPr lang="el-GR" dirty="0"/>
              <a:t>Που μετατοπίζεται το κέντρο της ευρωπαϊκής οικονομίας μετά τις Ανακαλύψεις;</a:t>
            </a:r>
          </a:p>
          <a:p>
            <a:pPr>
              <a:buFont typeface="+mj-lt"/>
              <a:buAutoNum type="arabicPeriod" startAt="6"/>
            </a:pPr>
            <a:r>
              <a:rPr lang="el-GR" dirty="0"/>
              <a:t>Ποια κοινωνική τάξη επωφελείται από τις αλλαγές στην οικονομία;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594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B52C75-B8B4-4FA9-BF2E-901FCDAC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Φερδινάνδος Μαγγελάνος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5EE0064-A6C5-47BF-8D67-925249283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0116" y="2808585"/>
            <a:ext cx="4676775" cy="324802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318253D1-A9C5-41DE-ABB0-D308E708C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265" y="2198985"/>
            <a:ext cx="30956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0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DF890A-6FEA-4471-9740-37C5F647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C98C3C9-DB3C-42D8-966F-F9B2DAE95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141" y="1787303"/>
            <a:ext cx="4016188" cy="266330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4483610-4F69-4ECF-82EB-E912890C4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484" y="2378971"/>
            <a:ext cx="44386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01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Αίθουσα συσκέψεων (Ιόντα)</Template>
  <TotalTime>56</TotalTime>
  <Words>120</Words>
  <Application>Microsoft Office PowerPoint</Application>
  <PresentationFormat>Ευρεία οθόνη</PresentationFormat>
  <Paragraphs>16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Αίθουσα συσκέψεων "Ιόν"</vt:lpstr>
      <vt:lpstr>Οι ανακαλύψεις</vt:lpstr>
      <vt:lpstr>Οι ερωτήσεις της ενότητας</vt:lpstr>
      <vt:lpstr>Παρουσίαση του PowerPoint</vt:lpstr>
      <vt:lpstr>Παρουσίαση του PowerPoint</vt:lpstr>
      <vt:lpstr>Βάσκο ντε Γκάμα</vt:lpstr>
      <vt:lpstr>Παρουσίαση του PowerPoint</vt:lpstr>
      <vt:lpstr>Οι ερωτήσεις της ενότητας</vt:lpstr>
      <vt:lpstr>Φερδινάνδος Μαγγελάνος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Panos Tsapogas</dc:creator>
  <cp:lastModifiedBy>Panos Tsapogas</cp:lastModifiedBy>
  <cp:revision>4</cp:revision>
  <dcterms:created xsi:type="dcterms:W3CDTF">2023-05-06T08:14:43Z</dcterms:created>
  <dcterms:modified xsi:type="dcterms:W3CDTF">2023-05-06T09:11:04Z</dcterms:modified>
</cp:coreProperties>
</file>