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7" r:id="rId4"/>
    <p:sldId id="264" r:id="rId5"/>
    <p:sldId id="266" r:id="rId6"/>
    <p:sldId id="265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fif"/><Relationship Id="rId2" Type="http://schemas.openxmlformats.org/officeDocument/2006/relationships/image" Target="../media/image18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035F94-8275-CD22-B723-A23D1619C1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 ΜΙΝΩΙΚΟΣ ΠΟΛΙΤΙΣΜΟΣ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7A03F5F-F0D5-2ED9-6A32-9613B026AF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ΣΕΛ. 23-25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108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ανακτορικά κέντρα της Κρήτης </a:t>
            </a:r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3169" y="1879307"/>
            <a:ext cx="2485652" cy="2496749"/>
          </a:xfrm>
        </p:spPr>
      </p:pic>
      <p:pic>
        <p:nvPicPr>
          <p:cNvPr id="5" name="4 - Εικόνα" descr="minoiki-kriti.png"/>
          <p:cNvPicPr>
            <a:picLocks noChangeAspect="1"/>
          </p:cNvPicPr>
          <p:nvPr/>
        </p:nvPicPr>
        <p:blipFill>
          <a:blip r:embed="rId3" cstate="print"/>
          <a:srcRect b="9803"/>
          <a:stretch>
            <a:fillRect/>
          </a:stretch>
        </p:blipFill>
        <p:spPr>
          <a:xfrm>
            <a:off x="3575719" y="2204865"/>
            <a:ext cx="8334959" cy="29456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ανάκτορο της Κνωσού</a:t>
            </a:r>
          </a:p>
        </p:txBody>
      </p:sp>
      <p:pic>
        <p:nvPicPr>
          <p:cNvPr id="4" name="3 - Θέση περιεχομένου" descr="αρχείο λήψης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26421" y="4176385"/>
            <a:ext cx="3268569" cy="2448272"/>
          </a:xfrm>
        </p:spPr>
      </p:pic>
      <p:pic>
        <p:nvPicPr>
          <p:cNvPr id="5" name="4 - Εικόνα" descr="Ανάκτορα (κάτοψη)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8980" y="1562067"/>
            <a:ext cx="4435320" cy="4632295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E8AA50F6-468E-460B-7DA0-4D559F5024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672" y="1800225"/>
            <a:ext cx="3892908" cy="225656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Γραμμική Α΄ και Ιερογλυφική γραφή</a:t>
            </a:r>
          </a:p>
        </p:txBody>
      </p:sp>
      <p:pic>
        <p:nvPicPr>
          <p:cNvPr id="4" name="3 - Θέση περιεχομένου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23993" y="2348880"/>
            <a:ext cx="3778045" cy="2616646"/>
          </a:xfrm>
        </p:spPr>
      </p:pic>
      <p:pic>
        <p:nvPicPr>
          <p:cNvPr id="5" name="4 - Εικόνα" descr="4_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66" y="1869976"/>
            <a:ext cx="3694176" cy="2592324"/>
          </a:xfrm>
          <a:prstGeom prst="rect">
            <a:avLst/>
          </a:prstGeom>
        </p:spPr>
      </p:pic>
      <p:pic>
        <p:nvPicPr>
          <p:cNvPr id="6" name="5 - Εικόνα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87486" y="4082346"/>
            <a:ext cx="1952625" cy="23431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μινωική θρησκεία</a:t>
            </a:r>
          </a:p>
        </p:txBody>
      </p:sp>
      <p:pic>
        <p:nvPicPr>
          <p:cNvPr id="4" name="3 - Θέση περιεχομένου" descr="αρχείο λήψης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2197" y="2049041"/>
            <a:ext cx="2793547" cy="2793547"/>
          </a:xfrm>
        </p:spPr>
      </p:pic>
      <p:pic>
        <p:nvPicPr>
          <p:cNvPr id="5" name="4 - Εικόνα" descr="αρχείο λήψης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5118" y="2372003"/>
            <a:ext cx="4295472" cy="2848085"/>
          </a:xfrm>
          <a:prstGeom prst="rect">
            <a:avLst/>
          </a:prstGeom>
        </p:spPr>
      </p:pic>
      <p:pic>
        <p:nvPicPr>
          <p:cNvPr id="6" name="5 - Εικόνα" descr="αρχείο λήψης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6883" y="1887910"/>
            <a:ext cx="2550918" cy="325594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αρχείο λήψης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6637" y="1680632"/>
            <a:ext cx="3998506" cy="3998506"/>
          </a:xfrm>
        </p:spPr>
      </p:pic>
      <p:pic>
        <p:nvPicPr>
          <p:cNvPr id="5" name="4 - Εικόνα" descr="αρχείο λήψης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59895" y="2252819"/>
            <a:ext cx="4955502" cy="36315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31904" y="2492897"/>
            <a:ext cx="1619250" cy="2828925"/>
          </a:xfrm>
        </p:spPr>
      </p:pic>
      <p:pic>
        <p:nvPicPr>
          <p:cNvPr id="5" name="4 - Εικόνα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3633" y="2996952"/>
            <a:ext cx="2124075" cy="2152650"/>
          </a:xfrm>
          <a:prstGeom prst="rect">
            <a:avLst/>
          </a:prstGeom>
        </p:spPr>
      </p:pic>
      <p:pic>
        <p:nvPicPr>
          <p:cNvPr id="6" name="5 - Εικόνα" descr="αρχείο λήψης (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60096" y="836713"/>
            <a:ext cx="2705100" cy="1685925"/>
          </a:xfrm>
          <a:prstGeom prst="rect">
            <a:avLst/>
          </a:prstGeom>
        </p:spPr>
      </p:pic>
      <p:pic>
        <p:nvPicPr>
          <p:cNvPr id="7" name="6 - Εικόνα" descr="αρχείο λήψης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35560" y="1124745"/>
            <a:ext cx="2838450" cy="1609725"/>
          </a:xfrm>
          <a:prstGeom prst="rect">
            <a:avLst/>
          </a:prstGeom>
        </p:spPr>
      </p:pic>
      <p:pic>
        <p:nvPicPr>
          <p:cNvPr id="8" name="7 - Εικόνα" descr="αρχείο λήψης (4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92144" y="3501008"/>
            <a:ext cx="249555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C5DC9A-E470-EB8E-4939-5EAF082F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Καμαραϊκά αγγεία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5236A18F-0096-9593-5800-6E6B87FD7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787" y="1327150"/>
            <a:ext cx="4159250" cy="415925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AEA70AF9-74AD-6F47-8974-E2399A04B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65" y="1680632"/>
            <a:ext cx="4159249" cy="4753427"/>
          </a:xfrm>
          <a:prstGeom prst="rect">
            <a:avLst/>
          </a:prstGeom>
        </p:spPr>
      </p:pic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CCA889A2-1EB7-B020-13BC-6CA1C5E0F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095544" y="3429000"/>
            <a:ext cx="4000911" cy="2652778"/>
          </a:xfrm>
        </p:spPr>
      </p:pic>
    </p:spTree>
    <p:extLst>
      <p:ext uri="{BB962C8B-B14F-4D97-AF65-F5344CB8AC3E}">
        <p14:creationId xmlns:p14="http://schemas.microsoft.com/office/powerpoint/2010/main" val="3968156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TM02900722[[fn=Αίθουσα συσκέψεων (Ιόντα)]]</Template>
  <TotalTime>18</TotalTime>
  <Words>26</Words>
  <Application>Microsoft Office PowerPoint</Application>
  <PresentationFormat>Ευρεία οθόνη</PresentationFormat>
  <Paragraphs>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Αίθουσα συσκέψεων "Ιόν"</vt:lpstr>
      <vt:lpstr>Ο ΜΙΝΩΙΚΟΣ ΠΟΛΙΤΙΣΜΟΣ</vt:lpstr>
      <vt:lpstr>Τα ανακτορικά κέντρα της Κρήτης </vt:lpstr>
      <vt:lpstr>Το ανάκτορο της Κνωσού</vt:lpstr>
      <vt:lpstr>Γραμμική Α΄ και Ιερογλυφική γραφή</vt:lpstr>
      <vt:lpstr>Η μινωική θρησκεία</vt:lpstr>
      <vt:lpstr>Παρουσίαση του PowerPoint</vt:lpstr>
      <vt:lpstr>Παρουσίαση του PowerPoint</vt:lpstr>
      <vt:lpstr>Καμαραϊκά αγγεία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Panos Tsapogas</dc:creator>
  <cp:lastModifiedBy>Panos Tsapogas</cp:lastModifiedBy>
  <cp:revision>3</cp:revision>
  <dcterms:created xsi:type="dcterms:W3CDTF">2024-09-20T13:12:03Z</dcterms:created>
  <dcterms:modified xsi:type="dcterms:W3CDTF">2024-09-20T13:30:31Z</dcterms:modified>
</cp:coreProperties>
</file>