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smtClean="0"/>
              <a:t>Στυλ κύριου τίτλου</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45BA7FA2-7735-4831-9EEE-A45899433F3A}" type="datetimeFigureOut">
              <a:rPr lang="el-GR" smtClean="0"/>
              <a:t>17/11/2024</a:t>
            </a:fld>
            <a:endParaRPr lang="el-GR"/>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l-G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CD7D690C-3787-4D07-9F6C-138A86F02832}" type="slidenum">
              <a:rPr lang="el-GR" smtClean="0"/>
              <a:t>‹#›</a:t>
            </a:fld>
            <a:endParaRPr lang="el-GR"/>
          </a:p>
        </p:txBody>
      </p:sp>
    </p:spTree>
    <p:extLst>
      <p:ext uri="{BB962C8B-B14F-4D97-AF65-F5344CB8AC3E}">
        <p14:creationId xmlns:p14="http://schemas.microsoft.com/office/powerpoint/2010/main" val="15149515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5BA7FA2-7735-4831-9EEE-A45899433F3A}" type="datetimeFigureOut">
              <a:rPr lang="el-GR" smtClean="0"/>
              <a:t>17/11/2024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2848923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5BA7FA2-7735-4831-9EEE-A45899433F3A}" type="datetimeFigureOut">
              <a:rPr lang="el-GR" smtClean="0"/>
              <a:t>17/11/2024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324488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5BA7FA2-7735-4831-9EEE-A45899433F3A}" type="datetimeFigureOut">
              <a:rPr lang="el-GR" smtClean="0"/>
              <a:t>17/11/2024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155522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5BA7FA2-7735-4831-9EEE-A45899433F3A}" type="datetimeFigureOut">
              <a:rPr lang="el-GR" smtClean="0"/>
              <a:t>17/11/2024</a:t>
            </a:fld>
            <a:endParaRPr lang="el-GR"/>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l-GR"/>
          </a:p>
        </p:txBody>
      </p:sp>
      <p:sp>
        <p:nvSpPr>
          <p:cNvPr id="6" name="Slide Number Placeholder 5"/>
          <p:cNvSpPr>
            <a:spLocks noGrp="1"/>
          </p:cNvSpPr>
          <p:nvPr>
            <p:ph type="sldNum" sz="quarter" idx="12"/>
          </p:nvPr>
        </p:nvSpPr>
        <p:spPr>
          <a:xfrm>
            <a:off x="8604504" y="5212080"/>
            <a:ext cx="2112264" cy="228600"/>
          </a:xfrm>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29656533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5BA7FA2-7735-4831-9EEE-A45899433F3A}" type="datetimeFigureOut">
              <a:rPr lang="el-GR" smtClean="0"/>
              <a:t>17/11/2024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11210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5BA7FA2-7735-4831-9EEE-A45899433F3A}" type="datetimeFigureOut">
              <a:rPr lang="el-GR" smtClean="0"/>
              <a:t>17/11/2024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207620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5BA7FA2-7735-4831-9EEE-A45899433F3A}" type="datetimeFigureOut">
              <a:rPr lang="el-GR" smtClean="0"/>
              <a:t>17/11/2024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163034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A7FA2-7735-4831-9EEE-A45899433F3A}" type="datetimeFigureOut">
              <a:rPr lang="el-GR" smtClean="0"/>
              <a:t>17/11/2024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D7D690C-3787-4D07-9F6C-138A86F02832}" type="slidenum">
              <a:rPr lang="el-GR" smtClean="0"/>
              <a:t>‹#›</a:t>
            </a:fld>
            <a:endParaRPr lang="el-GR"/>
          </a:p>
        </p:txBody>
      </p:sp>
    </p:spTree>
    <p:extLst>
      <p:ext uri="{BB962C8B-B14F-4D97-AF65-F5344CB8AC3E}">
        <p14:creationId xmlns:p14="http://schemas.microsoft.com/office/powerpoint/2010/main" val="80336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l-GR" smtClean="0"/>
              <a:t>Στυλ κύριου τίτλου</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p>
            <a:fld id="{45BA7FA2-7735-4831-9EEE-A45899433F3A}" type="datetimeFigureOut">
              <a:rPr lang="el-GR" smtClean="0"/>
              <a:t>17/11/2024</a:t>
            </a:fld>
            <a:endParaRPr lang="el-GR"/>
          </a:p>
        </p:txBody>
      </p:sp>
      <p:sp>
        <p:nvSpPr>
          <p:cNvPr id="9" name="Footer Placeholder 8"/>
          <p:cNvSpPr>
            <a:spLocks noGrp="1"/>
          </p:cNvSpPr>
          <p:nvPr>
            <p:ph type="ftr" sz="quarter" idx="11"/>
          </p:nvPr>
        </p:nvSpPr>
        <p:spPr/>
        <p:txBody>
          <a:bodyPr/>
          <a:lstStyle>
            <a:lvl1pPr algn="r">
              <a:defRPr/>
            </a:lvl1pPr>
          </a:lstStyle>
          <a:p>
            <a:endParaRPr lang="el-GR"/>
          </a:p>
        </p:txBody>
      </p:sp>
      <p:sp>
        <p:nvSpPr>
          <p:cNvPr id="11" name="Slide Number Placeholder 10"/>
          <p:cNvSpPr>
            <a:spLocks noGrp="1"/>
          </p:cNvSpPr>
          <p:nvPr>
            <p:ph type="sldNum" sz="quarter" idx="12"/>
          </p:nvPr>
        </p:nvSpPr>
        <p:spPr>
          <a:xfrm>
            <a:off x="10396728" y="6227064"/>
            <a:ext cx="1463040" cy="256032"/>
          </a:xfrm>
        </p:spPr>
        <p:txBody>
          <a:bodyPr/>
          <a:lstStyle/>
          <a:p>
            <a:fld id="{CD7D690C-3787-4D07-9F6C-138A86F02832}" type="slidenum">
              <a:rPr lang="el-GR" smtClean="0"/>
              <a:t>‹#›</a:t>
            </a:fld>
            <a:endParaRPr lang="el-GR"/>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7929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45BA7FA2-7735-4831-9EEE-A45899433F3A}" type="datetimeFigureOut">
              <a:rPr lang="el-GR" smtClean="0"/>
              <a:t>17/11/2024</a:t>
            </a:fld>
            <a:endParaRPr lang="el-G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l-GR"/>
          </a:p>
        </p:txBody>
      </p:sp>
      <p:sp>
        <p:nvSpPr>
          <p:cNvPr id="7" name="Slide Number Placeholder 6"/>
          <p:cNvSpPr>
            <a:spLocks noGrp="1"/>
          </p:cNvSpPr>
          <p:nvPr>
            <p:ph type="sldNum" sz="quarter" idx="12"/>
          </p:nvPr>
        </p:nvSpPr>
        <p:spPr>
          <a:xfrm>
            <a:off x="10396728" y="6227064"/>
            <a:ext cx="1463040" cy="256032"/>
          </a:xfrm>
        </p:spPr>
        <p:txBody>
          <a:bodyPr/>
          <a:lstStyle/>
          <a:p>
            <a:fld id="{CD7D690C-3787-4D07-9F6C-138A86F02832}" type="slidenum">
              <a:rPr lang="el-GR" smtClean="0"/>
              <a:t>‹#›</a:t>
            </a:fld>
            <a:endParaRPr lang="el-GR"/>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8144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5BA7FA2-7735-4831-9EEE-A45899433F3A}" type="datetimeFigureOut">
              <a:rPr lang="el-GR" smtClean="0"/>
              <a:t>17/11/2024</a:t>
            </a:fld>
            <a:endParaRPr lang="el-GR"/>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l-GR"/>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CD7D690C-3787-4D07-9F6C-138A86F02832}" type="slidenum">
              <a:rPr lang="el-GR" smtClean="0"/>
              <a:t>‹#›</a:t>
            </a:fld>
            <a:endParaRPr lang="el-GR"/>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5671984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Ο ΠΑΠΠΟΥΣ ΚΑΙ ΤΟ </a:t>
            </a:r>
            <a:r>
              <a:rPr lang="el-GR" dirty="0" err="1" smtClean="0"/>
              <a:t>εγγονακι</a:t>
            </a:r>
            <a:endParaRPr lang="el-GR" dirty="0"/>
          </a:p>
        </p:txBody>
      </p:sp>
      <p:sp>
        <p:nvSpPr>
          <p:cNvPr id="3" name="Υπότιτλος 2"/>
          <p:cNvSpPr>
            <a:spLocks noGrp="1"/>
          </p:cNvSpPr>
          <p:nvPr>
            <p:ph type="subTitle" idx="1"/>
          </p:nvPr>
        </p:nvSpPr>
        <p:spPr/>
        <p:txBody>
          <a:bodyPr/>
          <a:lstStyle/>
          <a:p>
            <a:r>
              <a:rPr lang="el-GR" dirty="0" smtClean="0"/>
              <a:t>ΛΕΩΝ ΤΟΛΣΤΟΪ</a:t>
            </a:r>
            <a:endParaRPr lang="el-GR" dirty="0"/>
          </a:p>
        </p:txBody>
      </p:sp>
    </p:spTree>
    <p:extLst>
      <p:ext uri="{BB962C8B-B14F-4D97-AF65-F5344CB8AC3E}">
        <p14:creationId xmlns:p14="http://schemas.microsoft.com/office/powerpoint/2010/main" val="416023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ΛΟΓΟΤΕΧΝΙΚΟ ΕΙΔΟΣ</a:t>
            </a:r>
            <a:endParaRPr lang="el-GR" dirty="0"/>
          </a:p>
        </p:txBody>
      </p:sp>
      <p:sp>
        <p:nvSpPr>
          <p:cNvPr id="3" name="Θέση περιεχομένου 2"/>
          <p:cNvSpPr>
            <a:spLocks noGrp="1"/>
          </p:cNvSpPr>
          <p:nvPr>
            <p:ph idx="1"/>
          </p:nvPr>
        </p:nvSpPr>
        <p:spPr/>
        <p:txBody>
          <a:bodyPr/>
          <a:lstStyle/>
          <a:p>
            <a:pPr marL="0" indent="0">
              <a:buNone/>
            </a:pPr>
            <a:r>
              <a:rPr lang="el-GR" sz="2400" dirty="0" smtClean="0"/>
              <a:t>Πρόκειται για ένα διήγημα.</a:t>
            </a:r>
          </a:p>
          <a:p>
            <a:pPr marL="0" indent="0">
              <a:buNone/>
            </a:pPr>
            <a:r>
              <a:rPr lang="el-GR" sz="2400" dirty="0" smtClean="0"/>
              <a:t>Τα βασικά χαρακτηριστικά του είναι:</a:t>
            </a:r>
          </a:p>
          <a:p>
            <a:r>
              <a:rPr lang="el-GR" sz="2400" dirty="0" smtClean="0"/>
              <a:t>Πλοκή</a:t>
            </a:r>
          </a:p>
          <a:p>
            <a:r>
              <a:rPr lang="el-GR" sz="2400" dirty="0" smtClean="0"/>
              <a:t>Κορύφωση σε ένα καίριο γεγονός</a:t>
            </a:r>
          </a:p>
          <a:p>
            <a:r>
              <a:rPr lang="el-GR" sz="2400" dirty="0" smtClean="0"/>
              <a:t>Λύση</a:t>
            </a:r>
          </a:p>
          <a:p>
            <a:r>
              <a:rPr lang="el-GR" sz="2400" dirty="0" smtClean="0"/>
              <a:t>Λιτότητα εκφραστικών μέσων </a:t>
            </a:r>
          </a:p>
          <a:p>
            <a:r>
              <a:rPr lang="el-GR" sz="2400" dirty="0" smtClean="0"/>
              <a:t>Στοιχεία παραμυθιού</a:t>
            </a:r>
          </a:p>
          <a:p>
            <a:endParaRPr lang="el-GR" sz="2400" dirty="0" smtClean="0"/>
          </a:p>
          <a:p>
            <a:pPr marL="0" indent="0">
              <a:buNone/>
            </a:pPr>
            <a:endParaRPr lang="el-GR" dirty="0" smtClean="0"/>
          </a:p>
          <a:p>
            <a:endParaRPr lang="el-GR" dirty="0"/>
          </a:p>
        </p:txBody>
      </p:sp>
    </p:spTree>
    <p:extLst>
      <p:ext uri="{BB962C8B-B14F-4D97-AF65-F5344CB8AC3E}">
        <p14:creationId xmlns:p14="http://schemas.microsoft.com/office/powerpoint/2010/main" val="3243519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ΑΦΗΓΗΜΑΤΙΚΟΙ ΤΡΟΠΟΙ</a:t>
            </a:r>
            <a:endParaRPr lang="el-GR" dirty="0"/>
          </a:p>
        </p:txBody>
      </p:sp>
      <p:sp>
        <p:nvSpPr>
          <p:cNvPr id="3" name="Θέση περιεχομένου 2"/>
          <p:cNvSpPr>
            <a:spLocks noGrp="1"/>
          </p:cNvSpPr>
          <p:nvPr>
            <p:ph idx="1"/>
          </p:nvPr>
        </p:nvSpPr>
        <p:spPr/>
        <p:txBody>
          <a:bodyPr>
            <a:normAutofit/>
          </a:bodyPr>
          <a:lstStyle/>
          <a:p>
            <a:r>
              <a:rPr lang="el-GR" sz="2400" dirty="0" smtClean="0"/>
              <a:t>Αφήγηση σε γ’ πρόσωπο</a:t>
            </a:r>
          </a:p>
          <a:p>
            <a:r>
              <a:rPr lang="el-GR" sz="2400" dirty="0" smtClean="0"/>
              <a:t>Περιγραφή</a:t>
            </a:r>
          </a:p>
          <a:p>
            <a:r>
              <a:rPr lang="el-GR" sz="2400" dirty="0" smtClean="0"/>
              <a:t>Διάλογος</a:t>
            </a:r>
          </a:p>
        </p:txBody>
      </p:sp>
    </p:spTree>
    <p:extLst>
      <p:ext uri="{BB962C8B-B14F-4D97-AF65-F5344CB8AC3E}">
        <p14:creationId xmlns:p14="http://schemas.microsoft.com/office/powerpoint/2010/main" val="2682475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ΧΑΡΑΚΤΗΡΙΣΜΟΣ ΠΡΟΣΩΠΩΝ</a:t>
            </a:r>
            <a:endParaRPr lang="el-GR" dirty="0"/>
          </a:p>
        </p:txBody>
      </p:sp>
      <p:sp>
        <p:nvSpPr>
          <p:cNvPr id="3" name="Θέση περιεχομένου 2"/>
          <p:cNvSpPr>
            <a:spLocks noGrp="1"/>
          </p:cNvSpPr>
          <p:nvPr>
            <p:ph idx="1"/>
          </p:nvPr>
        </p:nvSpPr>
        <p:spPr/>
        <p:txBody>
          <a:bodyPr>
            <a:normAutofit/>
          </a:bodyPr>
          <a:lstStyle/>
          <a:p>
            <a:r>
              <a:rPr lang="el-GR" sz="2400" dirty="0" smtClean="0"/>
              <a:t>Παππούς: ανήμπορος λόγω ηλικίας, κάνει ζημιές, αδέξιος</a:t>
            </a:r>
          </a:p>
          <a:p>
            <a:r>
              <a:rPr lang="el-GR" sz="2400" dirty="0" smtClean="0"/>
              <a:t>Γιος και νύφη: κακότροποι, σκληροί, δεν έχουν υπομονή με τον παππού</a:t>
            </a:r>
          </a:p>
          <a:p>
            <a:r>
              <a:rPr lang="el-GR" sz="2400" dirty="0" err="1" smtClean="0"/>
              <a:t>Εγγονάκι</a:t>
            </a:r>
            <a:r>
              <a:rPr lang="el-GR" sz="2400" dirty="0" smtClean="0"/>
              <a:t>: αθώος, μιμείται τους μεγάλους (ιδιαίτερα τους γονείς του)</a:t>
            </a:r>
            <a:endParaRPr lang="el-GR" sz="2400" dirty="0"/>
          </a:p>
        </p:txBody>
      </p:sp>
    </p:spTree>
    <p:extLst>
      <p:ext uri="{BB962C8B-B14F-4D97-AF65-F5344CB8AC3E}">
        <p14:creationId xmlns:p14="http://schemas.microsoft.com/office/powerpoint/2010/main" val="1972685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Ανάπτυξη μετά τον τοκετό - γήρας</a:t>
            </a:r>
          </a:p>
        </p:txBody>
      </p:sp>
      <p:sp>
        <p:nvSpPr>
          <p:cNvPr id="3" name="Θέση περιεχομένου 2"/>
          <p:cNvSpPr>
            <a:spLocks noGrp="1"/>
          </p:cNvSpPr>
          <p:nvPr>
            <p:ph idx="1"/>
          </p:nvPr>
        </p:nvSpPr>
        <p:spPr>
          <a:xfrm>
            <a:off x="1127760" y="2014194"/>
            <a:ext cx="10058400" cy="3931920"/>
          </a:xfrm>
        </p:spPr>
        <p:txBody>
          <a:bodyPr>
            <a:noAutofit/>
          </a:bodyPr>
          <a:lstStyle/>
          <a:p>
            <a:pPr marL="0" indent="0">
              <a:buNone/>
            </a:pPr>
            <a:r>
              <a:rPr lang="el-GR" sz="2400" dirty="0"/>
              <a:t>Ο οργανισμός μετά τον τοκετό συνεχίζει να αναπτύσσεται, και φυσιολογικά περνάει από τα στάδια της βρεφικής, παιδικής και εφηβικής ηλικίας ώσπου να </a:t>
            </a:r>
            <a:r>
              <a:rPr lang="el-GR" sz="2400" dirty="0" smtClean="0"/>
              <a:t>ενηλικιωθεί. Η </a:t>
            </a:r>
            <a:r>
              <a:rPr lang="el-GR" sz="2400" dirty="0"/>
              <a:t>βρεφική ηλικία διαρκεί δύο περίπου χρόνια και χαρακτηρίζεται από ραγδαία ανάπτυξη. Κατά την παιδική ηλικία αλλάζουν προοδευτικά οι αναλογίες του σώματος. Κατά την εφηβεία η ανάπτυξη επιταχύνεται, εμφανίζονται τα δευτερεύοντα χαρακτηριστικά του φύλου, ενώ τα γεννητικά όργανα ωριμάζουν και γίνονται λειτουργικά. Οι νεαροί ενήλικες έχουν φτάσει στο μέγιστο της μυϊκής τους δύναμης και της αντιληπτικής τους ικανότητας. Προοδευτικά όμως και ανεπαίσθητα το σώμα χάνει ορισμένες ικανότητές του, και τελικά έρχεται το τελευταίο στάδιο, το γήρας. Η διαδικασία αυτή, που είναι μη αναστρέψιμη, οφείλεται σε κληρονομικούς και σε εξωγενείς παράγοντες</a:t>
            </a:r>
            <a:r>
              <a:rPr lang="el-GR" sz="2400" dirty="0" smtClean="0"/>
              <a:t>. (Βιολογία Α’ Λυκείου σελ. 231)</a:t>
            </a:r>
            <a:endParaRPr lang="el-GR" sz="2400" dirty="0"/>
          </a:p>
        </p:txBody>
      </p:sp>
    </p:spTree>
    <p:extLst>
      <p:ext uri="{BB962C8B-B14F-4D97-AF65-F5344CB8AC3E}">
        <p14:creationId xmlns:p14="http://schemas.microsoft.com/office/powerpoint/2010/main" val="6127879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TM03457510[[fn=Σαπούνι]]</Template>
  <TotalTime>19</TotalTime>
  <Words>223</Words>
  <Application>Microsoft Office PowerPoint</Application>
  <PresentationFormat>Ευρεία οθόνη</PresentationFormat>
  <Paragraphs>21</Paragraphs>
  <Slides>5</Slides>
  <Notes>0</Notes>
  <HiddenSlides>0</HiddenSlides>
  <MMClips>0</MMClips>
  <ScaleCrop>false</ScaleCrop>
  <HeadingPairs>
    <vt:vector size="6" baseType="variant">
      <vt:variant>
        <vt:lpstr>Γραμματοσειρές που χρησιμοποιούνται</vt:lpstr>
      </vt:variant>
      <vt:variant>
        <vt:i4>1</vt:i4>
      </vt:variant>
      <vt:variant>
        <vt:lpstr>Θέμα</vt:lpstr>
      </vt:variant>
      <vt:variant>
        <vt:i4>1</vt:i4>
      </vt:variant>
      <vt:variant>
        <vt:lpstr>Τίτλοι διαφανειών</vt:lpstr>
      </vt:variant>
      <vt:variant>
        <vt:i4>5</vt:i4>
      </vt:variant>
    </vt:vector>
  </HeadingPairs>
  <TitlesOfParts>
    <vt:vector size="7" baseType="lpstr">
      <vt:lpstr>Garamond</vt:lpstr>
      <vt:lpstr>Savon</vt:lpstr>
      <vt:lpstr>Ο ΠΑΠΠΟΥΣ ΚΑΙ ΤΟ εγγονακι</vt:lpstr>
      <vt:lpstr>ΛΟΓΟΤΕΧΝΙΚΟ ΕΙΔΟΣ</vt:lpstr>
      <vt:lpstr>ΑΦΗΓΗΜΑΤΙΚΟΙ ΤΡΟΠΟΙ</vt:lpstr>
      <vt:lpstr>ΧΑΡΑΚΤΗΡΙΣΜΟΣ ΠΡΟΣΩΠΩΝ</vt:lpstr>
      <vt:lpstr>Ανάπτυξη μετά τον τοκετό - γήρας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Administrator</dc:creator>
  <cp:lastModifiedBy>Administrator</cp:lastModifiedBy>
  <cp:revision>3</cp:revision>
  <dcterms:created xsi:type="dcterms:W3CDTF">2024-11-17T17:46:26Z</dcterms:created>
  <dcterms:modified xsi:type="dcterms:W3CDTF">2024-11-17T18:05:54Z</dcterms:modified>
</cp:coreProperties>
</file>