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  <p:sldId id="265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4660"/>
  </p:normalViewPr>
  <p:slideViewPr>
    <p:cSldViewPr>
      <p:cViewPr>
        <p:scale>
          <a:sx n="60" d="100"/>
          <a:sy n="60" d="100"/>
        </p:scale>
        <p:origin x="-151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bg1">
                <a:lumMod val="85000"/>
                <a:alpha val="6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17118" y="1714488"/>
            <a:ext cx="8129590" cy="1470025"/>
          </a:xfrm>
        </p:spPr>
        <p:txBody>
          <a:bodyPr/>
          <a:lstStyle/>
          <a:p>
            <a:r>
              <a:rPr lang="el-GR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Λογισμικά Ανοιχτού – Κλειστού Κώδικα</a:t>
            </a:r>
            <a:endParaRPr lang="el-GR" dirty="0">
              <a:solidFill>
                <a:srgbClr val="FF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Ημέρες Συνεργασίας: Ελεύθερο Λογισμικό / Λογισμικό Ανοικτού Κώδικα και  Επιχειρηματικότητα | StartUpGreece"/>
          <p:cNvPicPr>
            <a:picLocks noChangeAspect="1" noChangeArrowheads="1"/>
          </p:cNvPicPr>
          <p:nvPr/>
        </p:nvPicPr>
        <p:blipFill>
          <a:blip r:embed="rId2"/>
          <a:srcRect t="25594" b="18701"/>
          <a:stretch>
            <a:fillRect/>
          </a:stretch>
        </p:blipFill>
        <p:spPr bwMode="auto">
          <a:xfrm>
            <a:off x="1714480" y="3571876"/>
            <a:ext cx="630229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ελευθερο λογισμικο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t="10960" b="13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Λογισμικά Ανοιχτού Κώδικα</a:t>
            </a:r>
            <a:endParaRPr lang="el-GR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643338"/>
          </a:xfrm>
        </p:spPr>
        <p:txBody>
          <a:bodyPr>
            <a:normAutofit lnSpcReduction="10000"/>
          </a:bodyPr>
          <a:lstStyle/>
          <a:p>
            <a:pPr indent="1588">
              <a:lnSpc>
                <a:spcPct val="150000"/>
              </a:lnSpc>
              <a:buNone/>
            </a:pP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ΕΛ/ΛΑΚ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(Ελεύθερο Λογισμικό/Λογισμικό Ανοιχτού Κώδικα) είναι το λογισμικό που επιτρέπει στους χρήστες να  μελετήσουν, να τροποποιήσουν και να βελτιώσουν το λογισμικό.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Τι είναι το λογισμικό ανοικτού κώδικα: Μια εισαγωγή – Ελεύθερο Λογισμικό /  Λογισμικό ανοιχτού κώδικ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81" y="3571876"/>
            <a:ext cx="5816619" cy="328612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Λογισμικά Ανοιχτού Κώδικα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95270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Τα προγράμματα αυτά είναι ελεύθερα και ως προς το κόστος αλλά και ως προς τις ελευθερίες που παρέχονται</a:t>
            </a:r>
          </a:p>
          <a:p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Αυτό γίνεται γιατί ο πηγαίος κώδικας είναι διαθέσιμος οπότε μπορεί ο καθένας να   τον διαβάσει και να κάνει αλλαγές και προσθήκες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ΕΛ/ΛΑΚ: Έτσι ιδρύουμε για startup με ανοιχτό και ελεύθερο λογισμικό -  emea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314"/>
            <a:ext cx="4431389" cy="295751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el-GR" sz="49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Ποιος αναπτύσσει τα προγράμματα ΕΛ/ΛΑΚ;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8501122" cy="4643470"/>
          </a:xfrm>
        </p:spPr>
        <p:txBody>
          <a:bodyPr>
            <a:normAutofit lnSpcReduction="10000"/>
          </a:bodyPr>
          <a:lstStyle/>
          <a:p>
            <a:pPr marL="0" indent="1588">
              <a:lnSpc>
                <a:spcPct val="150000"/>
              </a:lnSpc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Η πλειονότητα των προγραμματιστών που παράγουν σήμερα ΕΛ/ΛΑΚ είναι είτε μεμονωμένα άτομα, είτε επαγγελματίες του χώρου της </a:t>
            </a:r>
          </a:p>
          <a:p>
            <a:pPr marL="0" indent="1588">
              <a:lnSpc>
                <a:spcPct val="150000"/>
              </a:lnSpc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πληροφορικής </a:t>
            </a:r>
          </a:p>
          <a:p>
            <a:pPr marL="0" indent="1588">
              <a:lnSpc>
                <a:spcPct val="150000"/>
              </a:lnSpc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είτε φοιτητές.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ελεύθερο λογισμικό Archives - Στην Πρίζα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72917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Λογισμικά Κλειστού Τύπου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8291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Στο λογισμικό κλειστού κώδικα δεν παρέχεται ο πηγαίος κώδικας οπότε δεν μπορεί κάποιος αν θελήσει να κάνει αλλαγή.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 χρήστης δεν έχει κανένα δικαίωμα να το τροποποιήσει. Μάλιστα, για να το χρησιμοποιήσει, θα πρέπει να συμφωνήσει με τους όρους των δημιουργών, πριν το εγκαταστήσει. </a:t>
            </a:r>
            <a:endParaRPr lang="el-G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l-GR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Λογισμικά Κλειστού Τύπου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76" y="1571612"/>
            <a:ext cx="8929718" cy="4972072"/>
          </a:xfrm>
        </p:spPr>
        <p:txBody>
          <a:bodyPr anchor="ctr"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Για τα περισσότερα προγράμματα, ο πηγαίος κώδικας είναι επτασφράγιστο μυστικό των δημιουργών. </a:t>
            </a: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Κανείς</a:t>
            </a: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δεν έχει καμία απολύτως πρόσβαση σε αυτόν.</a:t>
            </a:r>
          </a:p>
          <a:p>
            <a:pPr algn="just">
              <a:lnSpc>
                <a:spcPct val="150000"/>
              </a:lnSpc>
            </a:pP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Ο λόγος είναι πως όποιος έχει τον πηγαίο κώδικα </a:t>
            </a: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μπορεί να κάνει όποιες αλλαγές θέλει, και να φτιάξει μια δική του έκδοση του προγράμματος.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Ας πούμε πως έχει κάποιος πρόσβαση στον πηγαίο κώδικα των Windows - που υπολογίζεται πως αποτελείται από 40-50 εκατομμύρια γραμμές. Θα μπορούσε να φτιάξει μια δική του έκδοση του </a:t>
            </a:r>
            <a:r>
              <a:rPr lang="el-GR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λειτουργικού.</a:t>
            </a:r>
            <a:endParaRPr lang="el-GR" sz="2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719638" y="1285860"/>
            <a:ext cx="4281518" cy="4525963"/>
          </a:xfrm>
        </p:spPr>
        <p:txBody>
          <a:bodyPr>
            <a:normAutofit fontScale="25000" lnSpcReduction="20000"/>
          </a:bodyPr>
          <a:lstStyle/>
          <a:p>
            <a:pPr algn="ctr" fontAlgn="t">
              <a:buNone/>
            </a:pPr>
            <a:r>
              <a:rPr lang="el-GR" u="sng" dirty="0" smtClean="0"/>
              <a:t> </a:t>
            </a:r>
            <a:r>
              <a:rPr lang="el-GR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ΚΛΕΙΣΤΟΣ ΚΩΔΙΚΑΣ</a:t>
            </a:r>
          </a:p>
          <a:p>
            <a:pPr fontAlgn="t">
              <a:buNone/>
            </a:pPr>
            <a:endParaRPr lang="el-GR" sz="4900" dirty="0" smtClean="0"/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Δυνατότητα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υποστήριξης χρήστη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Χορήγηση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εγχειριδίων χρήσεως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Προσφορά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επιπρόσθετης υποστήριξης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Τακτικές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ενημερώσεις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Ευκολία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στη χρήση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Υψηλό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κόστος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Δεν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εκδίδονται πάρα πολύ συχνά ενημερώσεις</a:t>
            </a:r>
          </a:p>
          <a:p>
            <a:pPr fontAlgn="t">
              <a:buNone/>
            </a:pPr>
            <a:endParaRPr lang="el-GR" sz="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l-GR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Διαφορές</a:t>
            </a:r>
            <a:endParaRPr lang="el-GR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403367"/>
            <a:ext cx="4352956" cy="4525963"/>
          </a:xfrm>
        </p:spPr>
        <p:txBody>
          <a:bodyPr>
            <a:normAutofit fontScale="25000" lnSpcReduction="20000"/>
          </a:bodyPr>
          <a:lstStyle/>
          <a:p>
            <a:pPr algn="ctr" fontAlgn="t">
              <a:buNone/>
            </a:pPr>
            <a:r>
              <a:rPr lang="el-GR" sz="7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ΑΝΟΙΚΤΟΣ ΚΩΔΙΚΑΣ</a:t>
            </a:r>
            <a:endParaRPr lang="el-GR" sz="72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Επιτρέπεται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σε πολλούς ανθρώπους να εργάζονται στο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λογισμικό</a:t>
            </a:r>
            <a:endParaRPr lang="el-GR" sz="7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Η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καταγραφή του κώδικα είναι συνήθως εύκολη να βρεθεί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Υπάρχουν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πολλοί άνθρωποι οι οποίοι παρέχουν οδηγίες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Τακτικές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ενημερώσεις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Μηδενικό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κόστος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Απαιτείται </a:t>
            </a: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πολύς χρόνος</a:t>
            </a:r>
          </a:p>
          <a:p>
            <a:pPr fontAlgn="t">
              <a:lnSpc>
                <a:spcPct val="1700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Περιπλοκότητα</a:t>
            </a:r>
            <a:endParaRPr lang="el-GR" sz="7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t">
              <a:lnSpc>
                <a:spcPct val="170000"/>
              </a:lnSpc>
              <a:buNone/>
            </a:pPr>
            <a:r>
              <a:rPr lang="el-GR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Πίνακας ισοδύναμων λογισμικών</a:t>
            </a:r>
            <a:endParaRPr lang="el-GR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5" y="1600200"/>
          <a:ext cx="8501124" cy="49720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3708"/>
                <a:gridCol w="2833708"/>
                <a:gridCol w="2833708"/>
              </a:tblGrid>
              <a:tr h="552452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Περιγραφή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Εμπορικό Λογισμικό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Λογισμικό ΕΛ/ΛΑΚ</a:t>
                      </a:r>
                      <a:endParaRPr lang="el-GR" sz="2200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l-GR" smtClean="0"/>
                        <a:t>Λειτουργικό Σύστημα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Windows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Linux ,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Ubuntu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Linux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Πακέτο εφ</a:t>
                      </a:r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γών γραφείου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Office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LibreOffice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OpenOffice</a:t>
                      </a:r>
                      <a:endParaRPr lang="el-GR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browser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Internet Explorer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Mozilla Firefox</a:t>
                      </a:r>
                      <a:endParaRPr lang="el-GR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n-US" smtClean="0"/>
                        <a:t>E-mail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 Outlook Express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Thunderbird</a:t>
                      </a:r>
                      <a:endParaRPr lang="el-GR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Αναγνώστης αρχείων </a:t>
                      </a:r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pdf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Adobe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pdf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Reader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Evince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Kpdf</a:t>
                      </a:r>
                      <a:endParaRPr lang="el-GR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Επεξεργασία</a:t>
                      </a:r>
                      <a:r>
                        <a:rPr lang="en-US" sz="1800" b="0" i="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εικόνων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Photoshop,   Paint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Gimp</a:t>
                      </a:r>
                      <a:endParaRPr lang="el-GR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Επεξεργασία</a:t>
                      </a:r>
                      <a:r>
                        <a:rPr lang="en-US" sz="1800" b="0" i="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ήχου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Adobe Audition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Audacity</a:t>
                      </a:r>
                      <a:endParaRPr lang="el-GR" dirty="0"/>
                    </a:p>
                  </a:txBody>
                  <a:tcPr/>
                </a:tc>
              </a:tr>
              <a:tr h="552452"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Συμπίεση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αρχείων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Winzip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7-zip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pcsteps.gr/wp-content/uploads/2017/05/%CE%A0%CF%81%CE%BF%CE%B3%CF%81%CE%AC%CE%BC%CE%BC%CE%B1%CF%84%CE%B1-%CE%91%CE%BD%CE%BF%CE%B9%CE%BA%CF%84%CE%BF%CF%8D-%CE%9A%CF%8E%CE%B4%CE%B9%CE%BA%CE%B1-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4708" y="714356"/>
            <a:ext cx="4909324" cy="2243139"/>
          </a:xfrm>
          <a:prstGeom prst="rect">
            <a:avLst/>
          </a:prstGeom>
          <a:noFill/>
        </p:spPr>
      </p:pic>
      <p:pic>
        <p:nvPicPr>
          <p:cNvPr id="6" name="Picture 4" descr="Manuals de programari lliure | Omnia Re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6786610" cy="3714752"/>
          </a:xfrm>
          <a:prstGeom prst="rect">
            <a:avLst/>
          </a:prstGeom>
          <a:noFill/>
        </p:spPr>
      </p:pic>
      <p:pic>
        <p:nvPicPr>
          <p:cNvPr id="7" name="Picture 6" descr="programari - SISTEMA INFORMÀT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864" y="-24"/>
            <a:ext cx="3878632" cy="340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265</Words>
  <PresentationFormat>Προβολή στην οθόνη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Λογισμικά Ανοιχτού – Κλειστού Κώδικα</vt:lpstr>
      <vt:lpstr>Λογισμικά Ανοιχτού Κώδικα</vt:lpstr>
      <vt:lpstr>Λογισμικά Ανοιχτού Κώδικα</vt:lpstr>
      <vt:lpstr>Ποιος αναπτύσσει τα προγράμματα ΕΛ/ΛΑΚ; </vt:lpstr>
      <vt:lpstr>Λογισμικά Κλειστού Τύπου</vt:lpstr>
      <vt:lpstr>Λογισμικά Κλειστού Τύπου</vt:lpstr>
      <vt:lpstr>Διαφορές</vt:lpstr>
      <vt:lpstr>Πίνακας ισοδύναμων λογισμικών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Λογισμικά Ανοιχτού – Κλειστού Κώδικα</dc:title>
  <dc:creator>pman</dc:creator>
  <cp:lastModifiedBy>pman</cp:lastModifiedBy>
  <cp:revision>32</cp:revision>
  <dcterms:created xsi:type="dcterms:W3CDTF">2021-01-29T17:21:45Z</dcterms:created>
  <dcterms:modified xsi:type="dcterms:W3CDTF">2021-01-31T18:47:28Z</dcterms:modified>
</cp:coreProperties>
</file>