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2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87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EC0849-8758-4E16-88AE-CE0283BA3988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FADA5-7F29-42CB-9F74-6C98189ED8C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309760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29" r:id="rId1"/>
    <p:sldLayoutId id="2147484430" r:id="rId2"/>
    <p:sldLayoutId id="2147484431" r:id="rId3"/>
    <p:sldLayoutId id="2147484432" r:id="rId4"/>
    <p:sldLayoutId id="2147484433" r:id="rId5"/>
    <p:sldLayoutId id="2147484434" r:id="rId6"/>
    <p:sldLayoutId id="2147484435" r:id="rId7"/>
    <p:sldLayoutId id="2147484436" r:id="rId8"/>
    <p:sldLayoutId id="2147484437" r:id="rId9"/>
    <p:sldLayoutId id="2147484438" r:id="rId10"/>
    <p:sldLayoutId id="21474844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Ατμοσφαιρική Πίεση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Β</a:t>
            </a:r>
            <a:r>
              <a:rPr lang="el-GR" dirty="0" smtClean="0"/>
              <a:t> </a:t>
            </a:r>
            <a:r>
              <a:rPr lang="el-GR" dirty="0" err="1" smtClean="0"/>
              <a:t>Γυμνασιου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33393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57912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Γιατί υπάρχει ατμοσφαιρική πίεση;</a:t>
            </a:r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827585" y="3429000"/>
            <a:ext cx="79208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l-GR" sz="2400" dirty="0" smtClean="0">
                <a:latin typeface="+mj-lt"/>
              </a:rPr>
              <a:t>Γύρω από τη Γη υπάρχει η ατμόσφαιρα, που αποτελείται από αέρια.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l-GR" sz="2400" dirty="0" smtClean="0">
                <a:latin typeface="+mj-lt"/>
              </a:rPr>
              <a:t>Η ατμόσφαιρα συγκρατείται από τη βαρύτητα που της ασκεί η Γη.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l-GR" sz="2400" dirty="0" smtClean="0">
                <a:latin typeface="+mj-lt"/>
              </a:rPr>
              <a:t>Όπως στα υγρά έτσι και στην ατμόσφαιρα θα υπάρχει πίεση σε κάθε επιφάνεια που βρίσκεται μέσα της εξ αιτίας του βάρους της.</a:t>
            </a:r>
            <a:endParaRPr lang="el-GR" sz="24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27621" y="2006005"/>
            <a:ext cx="78368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el-GR" sz="3600" dirty="0" smtClean="0">
                <a:latin typeface="+mj-lt"/>
              </a:rPr>
              <a:t>Υπάρχει λόγω του βάρους της</a:t>
            </a:r>
            <a:r>
              <a:rPr lang="en-US" sz="3600" dirty="0" smtClean="0">
                <a:latin typeface="+mj-lt"/>
              </a:rPr>
              <a:t> </a:t>
            </a:r>
            <a:r>
              <a:rPr lang="el-GR" sz="3600" dirty="0" smtClean="0">
                <a:latin typeface="+mj-lt"/>
              </a:rPr>
              <a:t>ατμόσφαιρας</a:t>
            </a:r>
            <a:endParaRPr lang="el-GR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46219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5791200" cy="1371600"/>
          </a:xfrm>
        </p:spPr>
        <p:txBody>
          <a:bodyPr/>
          <a:lstStyle/>
          <a:p>
            <a:pPr algn="ctr"/>
            <a:r>
              <a:rPr lang="el-GR" dirty="0" smtClean="0"/>
              <a:t>Ερώτηση 1</a:t>
            </a:r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611560" y="2204898"/>
            <a:ext cx="82089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l-GR" sz="2800" dirty="0" smtClean="0">
                <a:latin typeface="+mj-lt"/>
              </a:rPr>
              <a:t>Γιατί όσο πιο ψηλά ανεβαίνουμε η ατμοσφαιρική πίεση μειώνεται;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717032"/>
            <a:ext cx="61362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000" dirty="0" smtClean="0">
                <a:solidFill>
                  <a:srgbClr val="7030A0"/>
                </a:solidFill>
                <a:latin typeface="+mj-lt"/>
              </a:rPr>
              <a:t>Γιατί όλο και λιγότερο βάρος ατμόσφαιρας βρίσκεται από πάνω μας.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l-GR" sz="2000" dirty="0" smtClean="0">
                <a:solidFill>
                  <a:srgbClr val="7030A0"/>
                </a:solidFill>
                <a:latin typeface="+mj-lt"/>
              </a:rPr>
              <a:t>Επομένως τη μέγιστη  ατμοσφαιρική πίεση θα την έχουμε στην επιφάνεια της Γης</a:t>
            </a:r>
            <a:endParaRPr lang="el-GR" sz="2000" dirty="0">
              <a:solidFill>
                <a:srgbClr val="7030A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991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57912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Το πείραμα του </a:t>
            </a:r>
            <a:r>
              <a:rPr lang="en-US" dirty="0" smtClean="0"/>
              <a:t>Torricelli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251519" y="1623569"/>
            <a:ext cx="88712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2800" dirty="0" smtClean="0">
                <a:latin typeface="+mj-lt"/>
              </a:rPr>
              <a:t>Ο </a:t>
            </a:r>
            <a:r>
              <a:rPr lang="en-US" sz="2800" dirty="0" smtClean="0">
                <a:latin typeface="+mj-lt"/>
              </a:rPr>
              <a:t>Torricelli </a:t>
            </a:r>
            <a:r>
              <a:rPr lang="el-GR" sz="2800" dirty="0" smtClean="0">
                <a:latin typeface="+mj-lt"/>
              </a:rPr>
              <a:t> με το πείραμά του </a:t>
            </a:r>
            <a:r>
              <a:rPr lang="el-GR" sz="2800" dirty="0">
                <a:latin typeface="+mj-lt"/>
              </a:rPr>
              <a:t>μ</a:t>
            </a:r>
            <a:r>
              <a:rPr lang="el-GR" sz="2800" dirty="0" smtClean="0">
                <a:latin typeface="+mj-lt"/>
              </a:rPr>
              <a:t>έτρησε την ατμοσφαιρική πίεση</a:t>
            </a:r>
            <a:endParaRPr lang="el-GR" sz="2800" dirty="0">
              <a:latin typeface="+mj-lt"/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2457050"/>
            <a:ext cx="2088232" cy="32023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29752" y="3704258"/>
            <a:ext cx="540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l-GR" sz="2000" dirty="0" smtClean="0">
                <a:latin typeface="+mj-lt"/>
              </a:rPr>
              <a:t>Στα σημεία Α και Β οι πιέσεις είναι ίσες, λόγω της ισορροπίας του υδραργύρου</a:t>
            </a:r>
            <a:endParaRPr lang="el-GR" sz="20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27715" y="2577677"/>
            <a:ext cx="5400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l-GR" sz="2000" dirty="0" smtClean="0">
                <a:latin typeface="+mj-lt"/>
              </a:rPr>
              <a:t>Η πίεση στο Α είναι η ατμοσφαιρική και η πίεση στο Β είναι η υδροστατική των 76</a:t>
            </a:r>
            <a:r>
              <a:rPr lang="en-US" sz="2000" dirty="0" smtClean="0">
                <a:latin typeface="+mj-lt"/>
              </a:rPr>
              <a:t>cm</a:t>
            </a:r>
            <a:r>
              <a:rPr lang="el-GR" sz="2000" dirty="0" smtClean="0">
                <a:latin typeface="+mj-lt"/>
              </a:rPr>
              <a:t> του υδραργύρου.</a:t>
            </a:r>
            <a:endParaRPr lang="el-GR" sz="20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21820" y="4473986"/>
            <a:ext cx="52565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l-GR" sz="2000" dirty="0" smtClean="0">
                <a:latin typeface="+mj-lt"/>
              </a:rPr>
              <a:t>Άρα, μετρώντας την υδροστατική στο Β, μετράμε την ατμοσφαιρική στο Α.</a:t>
            </a:r>
            <a:endParaRPr lang="el-GR" sz="2000" dirty="0"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" name="TextBox 12"/>
              <p:cNvSpPr txBox="1"/>
              <p:nvPr/>
            </p:nvSpPr>
            <p:spPr>
              <a:xfrm>
                <a:off x="539552" y="5407217"/>
                <a:ext cx="8583171" cy="7937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l-GR" sz="2400" b="0" i="1" smtClean="0">
                              <a:latin typeface="Cambria Math"/>
                            </a:rPr>
                            <m:t>𝛼𝜏𝜇𝜊𝜎𝜑</m:t>
                          </m:r>
                          <m:r>
                            <a:rPr lang="el-GR" sz="2400" b="0" i="1" smtClean="0">
                              <a:latin typeface="Cambria Math"/>
                            </a:rPr>
                            <m:t>.</m:t>
                          </m:r>
                        </m:sub>
                      </m:sSub>
                      <m:r>
                        <a:rPr lang="el-GR" sz="2400" b="0" i="1" smtClean="0">
                          <a:latin typeface="Cambria Math"/>
                        </a:rPr>
                        <m:t>=</m:t>
                      </m:r>
                      <m:r>
                        <a:rPr lang="el-GR" sz="2400" b="0" i="1" smtClean="0">
                          <a:latin typeface="Cambria Math"/>
                        </a:rPr>
                        <m:t>𝜌</m:t>
                      </m:r>
                      <m:r>
                        <a:rPr lang="el-GR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𝑔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h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=13600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𝑘𝑔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∙9,8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∙0,76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=101.293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𝑃𝑎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407217"/>
                <a:ext cx="8583171" cy="793743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810940" y="6164364"/>
            <a:ext cx="3437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>
                <a:latin typeface="+mj-lt"/>
              </a:rPr>
              <a:t>Περίπου 100.000</a:t>
            </a:r>
            <a:r>
              <a:rPr lang="en-US" sz="2400" dirty="0" smtClean="0">
                <a:latin typeface="+mj-lt"/>
              </a:rPr>
              <a:t>Pa=1atm</a:t>
            </a:r>
            <a:endParaRPr lang="el-GR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9238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5791200" cy="1371600"/>
          </a:xfrm>
        </p:spPr>
        <p:txBody>
          <a:bodyPr/>
          <a:lstStyle/>
          <a:p>
            <a:pPr algn="ctr"/>
            <a:r>
              <a:rPr lang="el-GR" dirty="0" smtClean="0"/>
              <a:t>Ερώτηση 2</a:t>
            </a:r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752718" y="1709294"/>
            <a:ext cx="68633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l-GR" sz="2800" dirty="0" smtClean="0">
                <a:latin typeface="+mj-lt"/>
              </a:rPr>
              <a:t>Είναι μικρή ή μεγάλη η ατμοσφαιρική πίεση;</a:t>
            </a:r>
            <a:endParaRPr lang="el-GR" sz="28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3395683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dirty="0" smtClean="0">
                <a:solidFill>
                  <a:srgbClr val="7030A0"/>
                </a:solidFill>
              </a:rPr>
              <a:t>Είναι πολύ μεγάλη. 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4087167"/>
            <a:ext cx="72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7030A0"/>
                </a:solidFill>
              </a:rPr>
              <a:t>100.00</a:t>
            </a:r>
            <a:r>
              <a:rPr lang="el-GR" sz="2400" dirty="0" smtClean="0">
                <a:solidFill>
                  <a:srgbClr val="7030A0"/>
                </a:solidFill>
              </a:rPr>
              <a:t>0</a:t>
            </a:r>
            <a:r>
              <a:rPr lang="en-US" sz="2400" dirty="0" smtClean="0">
                <a:solidFill>
                  <a:srgbClr val="7030A0"/>
                </a:solidFill>
              </a:rPr>
              <a:t>Pa=100.000N/m</a:t>
            </a:r>
            <a:r>
              <a:rPr lang="en-US" sz="2400" baseline="30000" dirty="0" smtClean="0">
                <a:solidFill>
                  <a:srgbClr val="7030A0"/>
                </a:solidFill>
              </a:rPr>
              <a:t>2</a:t>
            </a:r>
            <a:r>
              <a:rPr lang="en-US" sz="2400" dirty="0" smtClean="0">
                <a:solidFill>
                  <a:srgbClr val="7030A0"/>
                </a:solidFill>
              </a:rPr>
              <a:t>. </a:t>
            </a:r>
            <a:r>
              <a:rPr lang="el-GR" sz="2400" dirty="0" smtClean="0">
                <a:solidFill>
                  <a:srgbClr val="7030A0"/>
                </a:solidFill>
              </a:rPr>
              <a:t>Δηλαδή, σε κάθε 1τ.μ. ασκείται κάθετα δύναμη 100.000Ν, που αντιστοιχεί με μάζα 10.000</a:t>
            </a:r>
            <a:r>
              <a:rPr lang="en-US" sz="2400" dirty="0" smtClean="0">
                <a:solidFill>
                  <a:srgbClr val="7030A0"/>
                </a:solidFill>
              </a:rPr>
              <a:t>kg</a:t>
            </a:r>
            <a:r>
              <a:rPr lang="el-GR" sz="2400" dirty="0" smtClean="0">
                <a:solidFill>
                  <a:srgbClr val="7030A0"/>
                </a:solidFill>
              </a:rPr>
              <a:t>, δηλαδή 10 τόνους.</a:t>
            </a:r>
            <a:endParaRPr lang="en-US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4772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5791200" cy="1371600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Ερώτηση 3</a:t>
            </a:r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628800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l-GR" sz="2800" dirty="0" smtClean="0">
                <a:latin typeface="+mj-lt"/>
              </a:rPr>
              <a:t>Πώς αντέχουμε αυτήν την ατμοσφαιρική πίεση της 1</a:t>
            </a:r>
            <a:r>
              <a:rPr lang="en-US" sz="2800" dirty="0" err="1" smtClean="0">
                <a:latin typeface="+mj-lt"/>
              </a:rPr>
              <a:t>atm</a:t>
            </a:r>
            <a:r>
              <a:rPr lang="en-US" sz="2800" dirty="0" smtClean="0">
                <a:latin typeface="+mj-lt"/>
              </a:rPr>
              <a:t>, </a:t>
            </a:r>
            <a:r>
              <a:rPr lang="el-GR" sz="2800" dirty="0" smtClean="0">
                <a:latin typeface="+mj-lt"/>
              </a:rPr>
              <a:t>δηλαδή των 10 τόνων σε κάθε </a:t>
            </a:r>
            <a:r>
              <a:rPr lang="el-GR" sz="2800" dirty="0" err="1" smtClean="0">
                <a:latin typeface="+mj-lt"/>
              </a:rPr>
              <a:t>τετρ</a:t>
            </a:r>
            <a:r>
              <a:rPr lang="el-GR" sz="2800" dirty="0" smtClean="0">
                <a:latin typeface="+mj-lt"/>
              </a:rPr>
              <a:t>. μέτρο;</a:t>
            </a:r>
            <a:endParaRPr lang="el-GR" sz="28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31961" y="3429000"/>
            <a:ext cx="77768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2000" dirty="0" smtClean="0">
                <a:solidFill>
                  <a:srgbClr val="0070C0"/>
                </a:solidFill>
                <a:latin typeface="+mj-lt"/>
              </a:rPr>
              <a:t>Την αντέχουμε γιατί έτσι κατασκευαστήκαμε. Κατασκευαστήκαμε με αυτήν την πίεση, με αυτήν τη βαρύτητα, με αυτήν την περιστροφή της Γης.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l-GR" sz="2000" dirty="0" smtClean="0">
                <a:solidFill>
                  <a:srgbClr val="0070C0"/>
                </a:solidFill>
                <a:latin typeface="+mj-lt"/>
              </a:rPr>
              <a:t>Η πίεση στο εσωτερικό του οργανισμού μας είναι ίση με την ατμοσφαιρική, οπότε η ολική δύναμη που ασκείται στο σώμα μας είναι μηδέν.</a:t>
            </a:r>
          </a:p>
        </p:txBody>
      </p:sp>
    </p:spTree>
    <p:extLst>
      <p:ext uri="{BB962C8B-B14F-4D97-AF65-F5344CB8AC3E}">
        <p14:creationId xmlns:p14="http://schemas.microsoft.com/office/powerpoint/2010/main" xmlns="" val="8578283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1491</TotalTime>
  <Words>276</Words>
  <Application>Microsoft Office PowerPoint</Application>
  <PresentationFormat>Προβολή στην οθόνη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Ροή</vt:lpstr>
      <vt:lpstr>Ατμοσφαιρική Πίεση</vt:lpstr>
      <vt:lpstr>Γιατί υπάρχει ατμοσφαιρική πίεση;</vt:lpstr>
      <vt:lpstr>Ερώτηση 1</vt:lpstr>
      <vt:lpstr>Το πείραμα του Torricelli</vt:lpstr>
      <vt:lpstr>Ερώτηση 2</vt:lpstr>
      <vt:lpstr>Ερώτηση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Πυκνοτητα</dc:title>
  <dc:creator>GAISIDIS</dc:creator>
  <cp:lastModifiedBy>HP</cp:lastModifiedBy>
  <cp:revision>35</cp:revision>
  <dcterms:created xsi:type="dcterms:W3CDTF">2020-03-15T10:25:36Z</dcterms:created>
  <dcterms:modified xsi:type="dcterms:W3CDTF">2021-02-10T19:33:24Z</dcterms:modified>
</cp:coreProperties>
</file>