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pPr/>
              <a:t>10/2/2021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Αρχη</a:t>
            </a:r>
            <a:r>
              <a:rPr lang="el-GR" dirty="0" smtClean="0"/>
              <a:t> του </a:t>
            </a:r>
            <a:r>
              <a:rPr lang="en-US" dirty="0" smtClean="0"/>
              <a:t>pascal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Η δύναμη </a:t>
            </a:r>
            <a:r>
              <a:rPr lang="el-GR" dirty="0" err="1" smtClean="0"/>
              <a:t>πολλαπλασιαζεται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4780309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Στο αριστερό έμβολο ασκούμε μία μικρή δύναμη και στο δεξιό ανυψώνεται ένα αυτοκίνητο. Πώς γίνεται αυτό;</a:t>
            </a:r>
            <a:endParaRPr lang="el-GR" sz="28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595890"/>
            <a:ext cx="5652504" cy="331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4621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n-US" dirty="0" smtClean="0"/>
              <a:t>A</a:t>
            </a:r>
            <a:r>
              <a:rPr lang="el-GR" dirty="0" err="1" smtClean="0"/>
              <a:t>ρχη</a:t>
            </a:r>
            <a:r>
              <a:rPr lang="el-GR" dirty="0" smtClean="0"/>
              <a:t> του </a:t>
            </a:r>
            <a:r>
              <a:rPr lang="en-US" dirty="0" smtClean="0"/>
              <a:t>pascal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132856"/>
            <a:ext cx="6840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Κάθε μεταβολή της πίεσης σε οποιοδήποτε σημείο ενός ρευστού που ισορροπεί, προκαλεί ίση μεταβολή της πίεσης σε όλα τα σημεία του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349277"/>
            <a:ext cx="6136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000" i="1" dirty="0" smtClean="0">
                <a:solidFill>
                  <a:srgbClr val="7030A0"/>
                </a:solidFill>
              </a:rPr>
              <a:t>Επομένως, αν βάλουμε μία εξωτερική πίεση σε ένα υγρό ή αέριο αυτή θα μεταδοθεί παντού και αμετάβλητη σε όλη τα σημεία του</a:t>
            </a:r>
            <a:endParaRPr lang="el-GR" sz="20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9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err="1" smtClean="0"/>
              <a:t>Εφαρμογη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Αρχησ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700808"/>
            <a:ext cx="2915920" cy="30683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35500" y="2092206"/>
            <a:ext cx="4692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αριστερό έμβολο</a:t>
            </a:r>
            <a:r>
              <a:rPr lang="en-US" dirty="0" smtClean="0"/>
              <a:t>, </a:t>
            </a:r>
            <a:r>
              <a:rPr lang="el-GR" dirty="0" smtClean="0"/>
              <a:t>εμβαδού Α</a:t>
            </a:r>
            <a:r>
              <a:rPr lang="el-GR" baseline="-25000" dirty="0" smtClean="0"/>
              <a:t>1</a:t>
            </a:r>
            <a:r>
              <a:rPr lang="el-GR" dirty="0" smtClean="0"/>
              <a:t>,ασκούμε δύναμη </a:t>
            </a: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l-GR" baseline="-25000" dirty="0" smtClean="0"/>
              <a:t>.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3707904" y="2708920"/>
                <a:ext cx="2952328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Η πίεση θα είναι: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708920"/>
                <a:ext cx="2952328" cy="6606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6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362796" y="338427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την Αρχή του </a:t>
            </a:r>
            <a:r>
              <a:rPr lang="en-US" dirty="0" smtClean="0"/>
              <a:t>Pascal </a:t>
            </a:r>
            <a:r>
              <a:rPr lang="el-GR" dirty="0" smtClean="0"/>
              <a:t>η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μεταδίδεται, μέσω του υγρού, αμετάβλητη στο έμβολο εμβαδού Α</a:t>
            </a:r>
            <a:r>
              <a:rPr lang="el-GR" baseline="-25000" dirty="0" smtClean="0"/>
              <a:t>2</a:t>
            </a:r>
            <a:r>
              <a:rPr lang="el-GR" dirty="0" smtClean="0"/>
              <a:t>.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3703224" y="4307600"/>
                <a:ext cx="2952328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Η πίεση θα είναι: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l-GR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l-GR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l-GR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l-GR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24" y="4307600"/>
                <a:ext cx="2952328" cy="66063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6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2567324" y="5157192"/>
                <a:ext cx="3551229" cy="7208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groupChr>
                        <m:groupChrPr>
                          <m:chr m:val="⇔"/>
                          <m:pos m:val="top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groupChrPr>
                        <m:e/>
                      </m:groupCh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groupChr>
                        <m:groupChrPr>
                          <m:chr m:val="⇔"/>
                          <m:pos m:val="top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groupChrPr>
                        <m:e/>
                      </m:groupCh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24" y="5157192"/>
                <a:ext cx="3551229" cy="720838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8923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err="1" smtClean="0"/>
              <a:t>συμπερασμα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804969" y="1709294"/>
                <a:ext cx="6863375" cy="774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/>
                  <a:t>Από τη σχέση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/>
                  <a:t> </a:t>
                </a:r>
                <a:r>
                  <a:rPr lang="el-GR" sz="2800" dirty="0" smtClean="0"/>
                  <a:t>προκύπτει:</a:t>
                </a:r>
                <a:endParaRPr lang="el-GR" sz="2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69" y="1709294"/>
                <a:ext cx="6863375" cy="774571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7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1561" y="278092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Οι δυνάμεις στα δύο έμβολα είναι ανάλογες των εμβαδών των εμβόλων.</a:t>
            </a:r>
            <a:endParaRPr lang="el-GR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0806" y="3789040"/>
            <a:ext cx="6696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Επομένως, η δύναμη πολλαπλασιάζεται όσες φορές πιο μεγάλο είναι το εμβαδόν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45477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Μια </a:t>
            </a:r>
            <a:r>
              <a:rPr lang="el-GR" dirty="0" err="1" smtClean="0"/>
              <a:t>Συνεπεια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αρχησ</a:t>
            </a:r>
            <a:endParaRPr lang="el-GR" dirty="0"/>
          </a:p>
        </p:txBody>
      </p:sp>
      <p:pic>
        <p:nvPicPr>
          <p:cNvPr id="1026" name="Picture 2" descr="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592288" cy="2458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91880" y="2104660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εσωτερικό των υγρών, η πίεση σε οποιοδήποτε σημείο τους, θα είναι το άθροισμα της υδροστατική και της ατμοσφαιρικής πίεσης.</a:t>
            </a:r>
            <a:endParaRPr lang="el-G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491880" y="4589295"/>
                <a:ext cx="3476401" cy="4945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P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/>
                            </a:rPr>
                            <m:t>𝜊𝜆</m:t>
                          </m:r>
                        </m:sub>
                      </m:sSub>
                      <m:r>
                        <a:rPr lang="el-GR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/>
                            </a:rPr>
                            <m:t>𝛼𝜏𝜇𝜊𝜎𝜑</m:t>
                          </m:r>
                        </m:sub>
                      </m:sSub>
                      <m:r>
                        <a:rPr lang="el-GR" sz="2400" b="0" i="1" smtClean="0">
                          <a:latin typeface="Cambria Math"/>
                        </a:rPr>
                        <m:t>+</m:t>
                      </m:r>
                      <m:r>
                        <a:rPr lang="el-GR" sz="2400" b="0" i="1" smtClean="0">
                          <a:latin typeface="Cambria Math"/>
                        </a:rPr>
                        <m:t>𝜌</m:t>
                      </m:r>
                      <m:r>
                        <a:rPr lang="el-GR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589295"/>
                <a:ext cx="3476401" cy="49455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5782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160</Words>
  <Application>Microsoft Office PowerPoint</Application>
  <PresentationFormat>Προβολή στην οθόνη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Αφθονία</vt:lpstr>
      <vt:lpstr>Αρχη του pascal</vt:lpstr>
      <vt:lpstr>Η δύναμη πολλαπλασιαζεται</vt:lpstr>
      <vt:lpstr>Aρχη του pascal</vt:lpstr>
      <vt:lpstr>Εφαρμογη τησ Αρχησ</vt:lpstr>
      <vt:lpstr>συμπερασμα</vt:lpstr>
      <vt:lpstr>Μια Συνεπεια τησ αρχησ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HP</cp:lastModifiedBy>
  <cp:revision>15</cp:revision>
  <dcterms:created xsi:type="dcterms:W3CDTF">2020-03-15T10:25:36Z</dcterms:created>
  <dcterms:modified xsi:type="dcterms:W3CDTF">2021-02-10T19:39:41Z</dcterms:modified>
</cp:coreProperties>
</file>