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Άνωση – Αρχή του Αρχιμήδη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el-GR" dirty="0" smtClean="0"/>
              <a:t>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Τα Ερωτήματα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942875" y="2348880"/>
            <a:ext cx="78368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l-GR" sz="2800" dirty="0" smtClean="0">
                <a:latin typeface="+mj-lt"/>
              </a:rPr>
              <a:t>Γιατί δε βυθιζόμαστε στη θάλασσα όταν κολυμπάμε;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l-GR" sz="2800" dirty="0" smtClean="0">
                <a:latin typeface="+mj-lt"/>
              </a:rPr>
              <a:t>Γιατί επιπλέουν τα πλοία;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l-GR" sz="2800" dirty="0" smtClean="0">
                <a:latin typeface="+mj-lt"/>
              </a:rPr>
              <a:t>Τι μας εμποδίζει να βυθίσουμε μία μπάλα στο νερό;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l-GR" sz="2800" dirty="0" smtClean="0">
                <a:latin typeface="+mj-lt"/>
              </a:rPr>
              <a:t>Πώς πετούν τα μπαλόνια στον αέρα;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el-G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62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Τι είναι η Άνωση;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8478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Είναι η δύναμη που ασκεί κάθε υγρό και αέριο στα σώματα που βυθίζονται μέσα σ’ αυτά.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869779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>
                <a:solidFill>
                  <a:srgbClr val="7030A0"/>
                </a:solidFill>
                <a:latin typeface="+mj-lt"/>
              </a:rPr>
              <a:t>Είναι δύναμη κατακόρυφη με φορά προς τα πάνω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l-GR" sz="2000" dirty="0" smtClean="0">
                <a:solidFill>
                  <a:srgbClr val="7030A0"/>
                </a:solidFill>
                <a:latin typeface="+mj-lt"/>
              </a:rPr>
              <a:t>Δηλαδή, αντίθετης κατεύθυνσης από το βάρος.</a:t>
            </a:r>
            <a:endParaRPr lang="el-GR" sz="2000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3717193"/>
            <a:ext cx="2450488" cy="299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99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el-GR" dirty="0" smtClean="0"/>
              <a:t>Πού οφείλεται η άνωση;</a:t>
            </a:r>
            <a:endParaRPr lang="el-GR" dirty="0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1988840"/>
            <a:ext cx="253734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88" y="1930290"/>
            <a:ext cx="48245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Το υγρό ασκεί δυνάμεις στον κύβο λόγω της υδροστατικής πίεσης.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Στην κάτω επιφάνεια ασκούνται μεγαλύτερες πιέσεις λόγω βάθους.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Οι πιέσεις δημιουργούν συνισταμένη δύναμη προς τα επάνω. Αυτή </a:t>
            </a:r>
            <a:r>
              <a:rPr lang="el-GR" sz="2000" dirty="0"/>
              <a:t>ε</a:t>
            </a:r>
            <a:r>
              <a:rPr lang="el-GR" sz="2000" dirty="0" smtClean="0"/>
              <a:t>ίναι η άνωση.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3018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Πώς μετράμε την άνωση;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411101" y="1412181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 τρία βήματα: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42289" y="197491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Ζυγίζουμε το σώμα έξω από το υγρό και βρίσκουμε πόσα Νιούτον είναι.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61922" y="355281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l-GR" dirty="0" smtClean="0"/>
              <a:t>Ζυγίζουμε το σώμα μέσα στο υγρό και βρίσκουμε πόσα Νιούτον είναι.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04956" y="5473744"/>
            <a:ext cx="647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l-GR" dirty="0" smtClean="0"/>
              <a:t>Αφαιρούμε τα δύο βάρη και βρίσκουμε την άνωση.</a:t>
            </a:r>
            <a:endParaRPr lang="el-GR" dirty="0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0708" y="945594"/>
            <a:ext cx="1054865" cy="2284051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0543" y="3383608"/>
            <a:ext cx="1115030" cy="22811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24612" y="5915611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Α=50Ν-30Ν=20Ν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923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Συμπέρασμα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016422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j-lt"/>
              </a:rPr>
              <a:t>Η άνωση είναι ίση με το βάρος που χάνει ένα σώμα όταν βυθίζεται μέσα σε ένα υγρό.</a:t>
            </a:r>
            <a:endParaRPr lang="el-GR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406955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rgbClr val="0070C0"/>
                </a:solidFill>
              </a:rPr>
              <a:t>Α=</a:t>
            </a:r>
            <a:r>
              <a:rPr lang="en-US" sz="2400" b="1" dirty="0" smtClean="0">
                <a:solidFill>
                  <a:srgbClr val="0070C0"/>
                </a:solidFill>
              </a:rPr>
              <a:t>W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που χάνει</a:t>
            </a:r>
            <a:r>
              <a:rPr lang="el-GR" sz="2400" b="1" dirty="0" smtClean="0">
                <a:solidFill>
                  <a:srgbClr val="0070C0"/>
                </a:solidFill>
              </a:rPr>
              <a:t> =</a:t>
            </a:r>
            <a:r>
              <a:rPr lang="en-US" sz="2400" b="1" dirty="0" smtClean="0">
                <a:solidFill>
                  <a:srgbClr val="0070C0"/>
                </a:solidFill>
              </a:rPr>
              <a:t>W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στον αέρα</a:t>
            </a:r>
            <a:r>
              <a:rPr lang="el-GR" sz="2400" b="1" dirty="0" smtClean="0">
                <a:solidFill>
                  <a:srgbClr val="0070C0"/>
                </a:solidFill>
              </a:rPr>
              <a:t> – </a:t>
            </a:r>
            <a:r>
              <a:rPr lang="en-US" sz="2400" b="1" dirty="0" smtClean="0">
                <a:solidFill>
                  <a:srgbClr val="0070C0"/>
                </a:solidFill>
              </a:rPr>
              <a:t>W</a:t>
            </a:r>
            <a:r>
              <a:rPr lang="el-GR" sz="2400" b="1" baseline="-25000" dirty="0" smtClean="0">
                <a:solidFill>
                  <a:srgbClr val="0070C0"/>
                </a:solidFill>
              </a:rPr>
              <a:t>στο υγρό</a:t>
            </a: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endParaRPr lang="el-G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77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Αρχή του Αρχιμήδη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Το βάρος που χάνει ένα σώμα όταν βυθίζεται μέσα σε υγρό (=άνωση) ισούται με το βάρος του υγρού που εκτοπίζει.</a:t>
            </a:r>
            <a:endParaRPr lang="el-GR" sz="2800" dirty="0">
              <a:latin typeface="+mj-lt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651" y="3140968"/>
            <a:ext cx="8262664" cy="252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782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υπολογίζουμε την άνωση;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417927" y="2780928"/>
            <a:ext cx="374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/>
              <a:t>Α = </a:t>
            </a:r>
            <a:r>
              <a:rPr lang="el-GR" sz="3600" b="1" dirty="0" err="1" smtClean="0"/>
              <a:t>ρ</a:t>
            </a:r>
            <a:r>
              <a:rPr lang="el-GR" sz="3600" b="1" baseline="-25000" dirty="0" err="1" smtClean="0"/>
              <a:t>υγρ</a:t>
            </a:r>
            <a:r>
              <a:rPr lang="el-GR" sz="3600" b="1" dirty="0" smtClean="0"/>
              <a:t> ‧</a:t>
            </a:r>
            <a:r>
              <a:rPr lang="en-US" sz="3600" b="1" dirty="0" smtClean="0"/>
              <a:t>g ‧V</a:t>
            </a:r>
            <a:r>
              <a:rPr lang="el-GR" sz="3600" b="1" baseline="-25000" dirty="0" err="1" smtClean="0"/>
              <a:t>βυθ</a:t>
            </a:r>
            <a:endParaRPr lang="el-GR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3717032"/>
            <a:ext cx="576064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Α = άνωση σε Ν</a:t>
            </a:r>
          </a:p>
          <a:p>
            <a:endParaRPr lang="el-G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err="1" smtClean="0"/>
              <a:t>ρ</a:t>
            </a:r>
            <a:r>
              <a:rPr lang="el-GR" sz="2000" baseline="-25000" dirty="0" err="1" smtClean="0"/>
              <a:t>υγρ</a:t>
            </a:r>
            <a:r>
              <a:rPr lang="el-GR" sz="2000" dirty="0" smtClean="0"/>
              <a:t> = πυκνότητα του υγρού σε </a:t>
            </a:r>
            <a:r>
              <a:rPr lang="en-US" sz="2000" dirty="0" smtClean="0"/>
              <a:t>kg/m</a:t>
            </a:r>
            <a:r>
              <a:rPr lang="en-US" sz="2000" baseline="30000" dirty="0" smtClean="0"/>
              <a:t>3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aseline="30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g = </a:t>
            </a:r>
            <a:r>
              <a:rPr lang="el-GR" sz="2000" dirty="0" smtClean="0"/>
              <a:t>επιτάχυνση της βαρύτητας σε </a:t>
            </a:r>
            <a:r>
              <a:rPr lang="en-US" sz="2000" dirty="0" smtClean="0"/>
              <a:t>m/s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V</a:t>
            </a:r>
            <a:r>
              <a:rPr lang="el-GR" sz="2000" baseline="-25000" dirty="0" err="1" smtClean="0"/>
              <a:t>βυθ</a:t>
            </a:r>
            <a:r>
              <a:rPr lang="el-GR" sz="2000" dirty="0" smtClean="0"/>
              <a:t> = όγκος βυθισμένου σώματος σε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3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7074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400" dirty="0" smtClean="0"/>
              <a:t>Με ένα γινόμενο που μας δίνει το βάρος του υγρού που εκτοπίζεται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702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1894</TotalTime>
  <Words>270</Words>
  <Application>Microsoft Office PowerPoint</Application>
  <PresentationFormat>Προβολή στην οθόνη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Συγκέντρωση</vt:lpstr>
      <vt:lpstr>Άνωση – Αρχή του Αρχιμήδη</vt:lpstr>
      <vt:lpstr>Τα Ερωτήματα</vt:lpstr>
      <vt:lpstr>Τι είναι η Άνωση;</vt:lpstr>
      <vt:lpstr>Πού οφείλεται η άνωση;</vt:lpstr>
      <vt:lpstr>Πώς μετράμε την άνωση;</vt:lpstr>
      <vt:lpstr>Συμπέρασμα</vt:lpstr>
      <vt:lpstr>Αρχή του Αρχιμήδη</vt:lpstr>
      <vt:lpstr>Πώς υπολογίζουμε την άνωση;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HP</cp:lastModifiedBy>
  <cp:revision>50</cp:revision>
  <dcterms:created xsi:type="dcterms:W3CDTF">2020-03-15T10:25:36Z</dcterms:created>
  <dcterms:modified xsi:type="dcterms:W3CDTF">2021-02-10T19:43:34Z</dcterms:modified>
</cp:coreProperties>
</file>