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384563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522613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589018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480855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73209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3/31/2026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941519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3/31/2026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465472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3/31/2026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307545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3/31/2026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06541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3/31/2026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3781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3/31/2026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04477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420348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>
            <a:extLst>
              <a:ext uri="{FF2B5EF4-FFF2-40B4-BE49-F238E27FC236}">
                <a16:creationId xmlns:a16="http://schemas.microsoft.com/office/drawing/2014/main" id="{A6878364-F639-3B49-E21F-8FE8AD7482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25000"/>
          <a:stretch>
            <a:fillRect/>
          </a:stretch>
        </p:blipFill>
        <p:spPr>
          <a:xfrm>
            <a:off x="20" y="10"/>
            <a:ext cx="12191977" cy="6857990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7B694635-F6AF-B190-76C6-79874B8644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747059"/>
            <a:ext cx="5989320" cy="2762904"/>
          </a:xfrm>
        </p:spPr>
        <p:txBody>
          <a:bodyPr>
            <a:normAutofit/>
          </a:bodyPr>
          <a:lstStyle/>
          <a:p>
            <a:pPr algn="l"/>
            <a:r>
              <a:rPr lang="en-US">
                <a:solidFill>
                  <a:schemeClr val="bg1"/>
                </a:solidFill>
              </a:rPr>
              <a:t>A LETTER TO MY FUTURE SELF:</a:t>
            </a:r>
            <a:endParaRPr lang="el-GR">
              <a:solidFill>
                <a:schemeClr val="bg1"/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4D83EA6-F6F8-2BCF-DA25-89CD03434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10000"/>
            <a:ext cx="5989320" cy="1524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Let’s imagine the future </a:t>
            </a:r>
            <a:r>
              <a:rPr lang="el-GR" dirty="0">
                <a:solidFill>
                  <a:schemeClr val="bg1"/>
                </a:solidFill>
              </a:rPr>
              <a:t>✨</a:t>
            </a:r>
            <a:endParaRPr lang="en-US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042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728E3505-36F5-47A9-A188-7C60ACBB9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Θέση περιεχομένου 23">
            <a:extLst>
              <a:ext uri="{FF2B5EF4-FFF2-40B4-BE49-F238E27FC236}">
                <a16:creationId xmlns:a16="http://schemas.microsoft.com/office/drawing/2014/main" id="{BF5094E1-8016-7181-128B-2C18EEE7E4C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29" r="34307" b="-1"/>
          <a:stretch>
            <a:fillRect/>
          </a:stretch>
        </p:blipFill>
        <p:spPr>
          <a:xfrm>
            <a:off x="3143213" y="10"/>
            <a:ext cx="4956582" cy="6857990"/>
          </a:xfrm>
          <a:custGeom>
            <a:avLst/>
            <a:gdLst/>
            <a:ahLst/>
            <a:cxnLst/>
            <a:rect l="l" t="t" r="r" b="b"/>
            <a:pathLst>
              <a:path w="4956582" h="6858000">
                <a:moveTo>
                  <a:pt x="0" y="0"/>
                </a:moveTo>
                <a:lnTo>
                  <a:pt x="4161807" y="0"/>
                </a:lnTo>
                <a:lnTo>
                  <a:pt x="4176560" y="27485"/>
                </a:lnTo>
                <a:cubicBezTo>
                  <a:pt x="4666464" y="986552"/>
                  <a:pt x="4956582" y="2177077"/>
                  <a:pt x="4956582" y="3466807"/>
                </a:cubicBezTo>
                <a:cubicBezTo>
                  <a:pt x="4956582" y="4657326"/>
                  <a:pt x="4709381" y="5763316"/>
                  <a:pt x="4286027" y="6680757"/>
                </a:cubicBezTo>
                <a:lnTo>
                  <a:pt x="4199937" y="6858000"/>
                </a:lnTo>
                <a:lnTo>
                  <a:pt x="53039" y="6858000"/>
                </a:lnTo>
                <a:lnTo>
                  <a:pt x="132047" y="6695338"/>
                </a:lnTo>
                <a:cubicBezTo>
                  <a:pt x="555401" y="5777898"/>
                  <a:pt x="802602" y="4671908"/>
                  <a:pt x="802602" y="3481388"/>
                </a:cubicBezTo>
                <a:cubicBezTo>
                  <a:pt x="802602" y="2191659"/>
                  <a:pt x="512484" y="1001134"/>
                  <a:pt x="22579" y="42066"/>
                </a:cubicBezTo>
                <a:close/>
              </a:path>
            </a:pathLst>
          </a:custGeom>
        </p:spPr>
      </p:pic>
      <p:sp useBgFill="1">
        <p:nvSpPr>
          <p:cNvPr id="42" name="Freeform: Shape 41">
            <a:extLst>
              <a:ext uri="{FF2B5EF4-FFF2-40B4-BE49-F238E27FC236}">
                <a16:creationId xmlns:a16="http://schemas.microsoft.com/office/drawing/2014/main" id="{283B6091-C9A6-4C92-8315-2DE12015E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45815" cy="6858000"/>
          </a:xfrm>
          <a:custGeom>
            <a:avLst/>
            <a:gdLst>
              <a:gd name="connsiteX0" fmla="*/ 0 w 3945815"/>
              <a:gd name="connsiteY0" fmla="*/ 0 h 6858000"/>
              <a:gd name="connsiteX1" fmla="*/ 3138662 w 3945815"/>
              <a:gd name="connsiteY1" fmla="*/ 0 h 6858000"/>
              <a:gd name="connsiteX2" fmla="*/ 3275260 w 3945815"/>
              <a:gd name="connsiteY2" fmla="*/ 267438 h 6858000"/>
              <a:gd name="connsiteX3" fmla="*/ 3945815 w 3945815"/>
              <a:gd name="connsiteY3" fmla="*/ 3481388 h 6858000"/>
              <a:gd name="connsiteX4" fmla="*/ 3275260 w 3945815"/>
              <a:gd name="connsiteY4" fmla="*/ 6695338 h 6858000"/>
              <a:gd name="connsiteX5" fmla="*/ 3192177 w 3945815"/>
              <a:gd name="connsiteY5" fmla="*/ 6858000 h 6858000"/>
              <a:gd name="connsiteX6" fmla="*/ 0 w 394581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45815" h="6858000">
                <a:moveTo>
                  <a:pt x="0" y="0"/>
                </a:moveTo>
                <a:lnTo>
                  <a:pt x="3138662" y="0"/>
                </a:lnTo>
                <a:lnTo>
                  <a:pt x="3275260" y="267438"/>
                </a:lnTo>
                <a:cubicBezTo>
                  <a:pt x="3698614" y="1184879"/>
                  <a:pt x="3945815" y="2290869"/>
                  <a:pt x="3945815" y="3481388"/>
                </a:cubicBezTo>
                <a:cubicBezTo>
                  <a:pt x="3945815" y="4671908"/>
                  <a:pt x="3698614" y="5777898"/>
                  <a:pt x="3275260" y="6695338"/>
                </a:cubicBezTo>
                <a:lnTo>
                  <a:pt x="319217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4" name="Freeform: Shape 43">
            <a:extLst>
              <a:ext uri="{FF2B5EF4-FFF2-40B4-BE49-F238E27FC236}">
                <a16:creationId xmlns:a16="http://schemas.microsoft.com/office/drawing/2014/main" id="{CC6ACBBE-7216-419A-81B7-BD305A9FE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936670" cy="6858000"/>
          </a:xfrm>
          <a:custGeom>
            <a:avLst/>
            <a:gdLst>
              <a:gd name="connsiteX0" fmla="*/ 0 w 3936670"/>
              <a:gd name="connsiteY0" fmla="*/ 0 h 6858000"/>
              <a:gd name="connsiteX1" fmla="*/ 3129517 w 3936670"/>
              <a:gd name="connsiteY1" fmla="*/ 0 h 6858000"/>
              <a:gd name="connsiteX2" fmla="*/ 3266115 w 3936670"/>
              <a:gd name="connsiteY2" fmla="*/ 267438 h 6858000"/>
              <a:gd name="connsiteX3" fmla="*/ 3936670 w 3936670"/>
              <a:gd name="connsiteY3" fmla="*/ 3481388 h 6858000"/>
              <a:gd name="connsiteX4" fmla="*/ 3266115 w 3936670"/>
              <a:gd name="connsiteY4" fmla="*/ 6695338 h 6858000"/>
              <a:gd name="connsiteX5" fmla="*/ 3183032 w 3936670"/>
              <a:gd name="connsiteY5" fmla="*/ 6858000 h 6858000"/>
              <a:gd name="connsiteX6" fmla="*/ 0 w 393667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36670" h="6858000">
                <a:moveTo>
                  <a:pt x="0" y="0"/>
                </a:moveTo>
                <a:lnTo>
                  <a:pt x="3129517" y="0"/>
                </a:lnTo>
                <a:lnTo>
                  <a:pt x="3266115" y="267438"/>
                </a:lnTo>
                <a:cubicBezTo>
                  <a:pt x="3689469" y="1184879"/>
                  <a:pt x="3936670" y="2290869"/>
                  <a:pt x="3936670" y="3481388"/>
                </a:cubicBezTo>
                <a:cubicBezTo>
                  <a:pt x="3936670" y="4671908"/>
                  <a:pt x="3689469" y="5777898"/>
                  <a:pt x="3266115" y="6695338"/>
                </a:cubicBezTo>
                <a:lnTo>
                  <a:pt x="3183032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12C33BC-FB58-1653-A811-7D3F63862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2903843" cy="452628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/>
              <a:t>Key phrases: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9747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" name="Θέση περιεχομένου 10">
            <a:extLst>
              <a:ext uri="{FF2B5EF4-FFF2-40B4-BE49-F238E27FC236}">
                <a16:creationId xmlns:a16="http://schemas.microsoft.com/office/drawing/2014/main" id="{B8A5ECB2-32E7-2807-A00B-C76196150F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20101" y="932688"/>
            <a:ext cx="3150108" cy="49926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/>
            <a:r>
              <a:rPr lang="en-US" sz="1800" b="1" dirty="0"/>
              <a:t>Write your ideas:</a:t>
            </a:r>
          </a:p>
          <a:p>
            <a:pPr marL="0"/>
            <a:r>
              <a:rPr lang="en-US" sz="1800" dirty="0"/>
              <a:t>I think I will… </a:t>
            </a:r>
          </a:p>
          <a:p>
            <a:pPr marL="0"/>
            <a:r>
              <a:rPr lang="en-US" sz="1800" dirty="0"/>
              <a:t>I will/won’t… </a:t>
            </a:r>
          </a:p>
          <a:p>
            <a:pPr marL="0"/>
            <a:r>
              <a:rPr lang="en-US" sz="1800" dirty="0"/>
              <a:t>I want to be </a:t>
            </a:r>
          </a:p>
          <a:p>
            <a:pPr marL="0"/>
            <a:r>
              <a:rPr lang="en-US" sz="1800" dirty="0"/>
              <a:t>I hope I am</a:t>
            </a:r>
          </a:p>
          <a:p>
            <a:pPr marL="0"/>
            <a:r>
              <a:rPr lang="en-US" sz="1800" dirty="0"/>
              <a:t>I hope I will… </a:t>
            </a:r>
          </a:p>
          <a:p>
            <a:pPr marL="0"/>
            <a:r>
              <a:rPr lang="en-US" sz="1800" dirty="0"/>
              <a:t>Maybe I will…</a:t>
            </a:r>
          </a:p>
          <a:p>
            <a:pPr marL="0"/>
            <a:endParaRPr lang="en-US" sz="1800" b="1" dirty="0"/>
          </a:p>
          <a:p>
            <a:pPr marL="0"/>
            <a:r>
              <a:rPr lang="en-US" sz="1800" b="1" dirty="0"/>
              <a:t>Finish your letter:</a:t>
            </a:r>
          </a:p>
          <a:p>
            <a:pPr marL="0"/>
            <a:r>
              <a:rPr lang="en-US" sz="1800" dirty="0"/>
              <a:t>See you in the future! </a:t>
            </a:r>
          </a:p>
          <a:p>
            <a:pPr marL="0"/>
            <a:endParaRPr lang="en-US" sz="1800" dirty="0"/>
          </a:p>
          <a:p>
            <a:pPr marL="0"/>
            <a:endParaRPr lang="en-US" sz="1800" dirty="0"/>
          </a:p>
          <a:p>
            <a:pPr marL="514350"/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83431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2C59EB-221F-0FDE-F57A-178DB8F33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3464" y="755650"/>
            <a:ext cx="5266535" cy="1345115"/>
          </a:xfrm>
        </p:spPr>
        <p:txBody>
          <a:bodyPr>
            <a:normAutofit/>
          </a:bodyPr>
          <a:lstStyle/>
          <a:p>
            <a:r>
              <a:rPr lang="en-US" dirty="0"/>
              <a:t>What to include: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6707159-BC05-CFFD-47F7-3D337FA4F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3464" y="2207969"/>
            <a:ext cx="5266535" cy="3884983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</a:pPr>
            <a:r>
              <a:rPr lang="en-US" sz="2000" dirty="0"/>
              <a:t>Where will you live? (city/country/space?)</a:t>
            </a:r>
          </a:p>
          <a:p>
            <a:pPr>
              <a:lnSpc>
                <a:spcPct val="95000"/>
              </a:lnSpc>
            </a:pPr>
            <a:r>
              <a:rPr lang="en-US" sz="2000" dirty="0"/>
              <a:t>Will you live alone or with someone?</a:t>
            </a:r>
          </a:p>
          <a:p>
            <a:pPr>
              <a:lnSpc>
                <a:spcPct val="95000"/>
              </a:lnSpc>
            </a:pPr>
            <a:r>
              <a:rPr lang="en-US" sz="2000" dirty="0"/>
              <a:t>What job will you have? (teacher/ doctor)</a:t>
            </a:r>
          </a:p>
          <a:p>
            <a:pPr>
              <a:lnSpc>
                <a:spcPct val="95000"/>
              </a:lnSpc>
            </a:pPr>
            <a:r>
              <a:rPr lang="en-US" sz="2000" dirty="0"/>
              <a:t>What will you do every day? (travel/work)</a:t>
            </a:r>
          </a:p>
          <a:p>
            <a:pPr>
              <a:lnSpc>
                <a:spcPct val="95000"/>
              </a:lnSpc>
            </a:pPr>
            <a:r>
              <a:rPr lang="en-US" sz="2000" dirty="0"/>
              <a:t>Will technology change your life?</a:t>
            </a:r>
          </a:p>
          <a:p>
            <a:pPr>
              <a:lnSpc>
                <a:spcPct val="95000"/>
              </a:lnSpc>
            </a:pPr>
            <a:r>
              <a:rPr lang="en-US" sz="2000" dirty="0"/>
              <a:t>Will you use robots or new inventions?</a:t>
            </a:r>
          </a:p>
          <a:p>
            <a:pPr>
              <a:lnSpc>
                <a:spcPct val="95000"/>
              </a:lnSpc>
            </a:pPr>
            <a:r>
              <a:rPr lang="en-US" sz="2000" dirty="0"/>
              <a:t>Will you be happy? (happy, successful)</a:t>
            </a:r>
          </a:p>
          <a:p>
            <a:pPr>
              <a:lnSpc>
                <a:spcPct val="95000"/>
              </a:lnSpc>
            </a:pPr>
            <a:r>
              <a:rPr lang="en-US" sz="2000" dirty="0"/>
              <a:t>What do you hope for your future?</a:t>
            </a:r>
          </a:p>
          <a:p>
            <a:pPr>
              <a:lnSpc>
                <a:spcPct val="95000"/>
              </a:lnSpc>
            </a:pPr>
            <a:endParaRPr lang="el-GR" sz="2000" dirty="0"/>
          </a:p>
        </p:txBody>
      </p:sp>
      <p:pic>
        <p:nvPicPr>
          <p:cNvPr id="5" name="Picture 4" descr="Προβολή όλων των κτίρια">
            <a:extLst>
              <a:ext uri="{FF2B5EF4-FFF2-40B4-BE49-F238E27FC236}">
                <a16:creationId xmlns:a16="http://schemas.microsoft.com/office/drawing/2014/main" id="{0E30A534-CB5A-D37B-5544-D55EC5F8A6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879" r="19307"/>
          <a:stretch>
            <a:fillRect/>
          </a:stretch>
        </p:blipFill>
        <p:spPr>
          <a:xfrm>
            <a:off x="20" y="10"/>
            <a:ext cx="540449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667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F037EDD1-303B-9BE7-AD8C-62EC9180C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662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Introductory video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ACAF0AD-A19F-CCB1-CAE4-F844211E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0966" y="3428999"/>
            <a:ext cx="4805691" cy="8388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>
              <a:buNone/>
            </a:pPr>
            <a:r>
              <a:rPr lang="en-US" sz="20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https://www.youtube.com/watch?v=CQyL9GIfChM</a:t>
            </a:r>
          </a:p>
        </p:txBody>
      </p:sp>
      <p:pic>
        <p:nvPicPr>
          <p:cNvPr id="7" name="Graphic 6" descr="Σημάδι">
            <a:extLst>
              <a:ext uri="{FF2B5EF4-FFF2-40B4-BE49-F238E27FC236}">
                <a16:creationId xmlns:a16="http://schemas.microsoft.com/office/drawing/2014/main" id="{065821E4-D3A6-A6CB-77AF-2563E9268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7249111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Office 2013 - 2022">
  <a:themeElements>
    <a:clrScheme name="Βιολετί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Θέμα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107</TotalTime>
  <Words>150</Words>
  <Application>Microsoft Office PowerPoint</Application>
  <PresentationFormat>Ευρεία οθόνη</PresentationFormat>
  <Paragraphs>26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Θέμα Office 2013 - 2022</vt:lpstr>
      <vt:lpstr>A LETTER TO MY FUTURE SELF:</vt:lpstr>
      <vt:lpstr>Key phrases:</vt:lpstr>
      <vt:lpstr>What to include:</vt:lpstr>
      <vt:lpstr>Introductory video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Anna-Maria Aroniada</dc:creator>
  <cp:lastModifiedBy>Sophia Hidiroglou</cp:lastModifiedBy>
  <cp:revision>3</cp:revision>
  <dcterms:created xsi:type="dcterms:W3CDTF">2026-03-31T17:50:58Z</dcterms:created>
  <dcterms:modified xsi:type="dcterms:W3CDTF">2026-03-31T20:13:53Z</dcterms:modified>
</cp:coreProperties>
</file>