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89CA2-B0E3-4D4B-906A-C2619229173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CCF80-7907-4E48-93AA-78E98B5EA7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…have a robot that does your homework OR do everything yourself at super speed? </a:t>
          </a:r>
        </a:p>
      </dgm:t>
    </dgm:pt>
    <dgm:pt modelId="{E3D4FE63-26DF-41E2-A808-0E3A3688B083}" type="parTrans" cxnId="{BBB178AC-9A5F-4471-BA20-7E5EB8F1B5F6}">
      <dgm:prSet/>
      <dgm:spPr/>
      <dgm:t>
        <a:bodyPr/>
        <a:lstStyle/>
        <a:p>
          <a:endParaRPr lang="en-US"/>
        </a:p>
      </dgm:t>
    </dgm:pt>
    <dgm:pt modelId="{E0E062B2-701C-48CE-9172-0C37168EACE8}" type="sibTrans" cxnId="{BBB178AC-9A5F-4471-BA20-7E5EB8F1B5F6}">
      <dgm:prSet/>
      <dgm:spPr/>
      <dgm:t>
        <a:bodyPr/>
        <a:lstStyle/>
        <a:p>
          <a:endParaRPr lang="en-US"/>
        </a:p>
      </dgm:t>
    </dgm:pt>
    <dgm:pt modelId="{39BB7043-50DD-4837-84F9-D70644C862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…have glasses that translate all languages OR be able to speak all languages?  </a:t>
          </a:r>
        </a:p>
      </dgm:t>
    </dgm:pt>
    <dgm:pt modelId="{8BEE6F4D-D8D2-4F1F-A72E-09CB91DA00C6}" type="parTrans" cxnId="{C8619388-307B-415E-ADB0-48CED54DD656}">
      <dgm:prSet/>
      <dgm:spPr/>
      <dgm:t>
        <a:bodyPr/>
        <a:lstStyle/>
        <a:p>
          <a:endParaRPr lang="en-US"/>
        </a:p>
      </dgm:t>
    </dgm:pt>
    <dgm:pt modelId="{CC0F3FAC-5405-4E1C-AD70-D1E63B34A0AF}" type="sibTrans" cxnId="{C8619388-307B-415E-ADB0-48CED54DD656}">
      <dgm:prSet/>
      <dgm:spPr/>
      <dgm:t>
        <a:bodyPr/>
        <a:lstStyle/>
        <a:p>
          <a:endParaRPr lang="en-US"/>
        </a:p>
      </dgm:t>
    </dgm:pt>
    <dgm:pt modelId="{5FC7E56F-CB1B-424B-89F1-10E1FCC45E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 …live on another planet OR on a floating city on earth?</a:t>
          </a:r>
        </a:p>
      </dgm:t>
    </dgm:pt>
    <dgm:pt modelId="{37C1855E-5317-459B-BCF8-78411DE720DA}" type="parTrans" cxnId="{3DE5DF28-C442-40FD-AE1E-F7C5795DCA1D}">
      <dgm:prSet/>
      <dgm:spPr/>
      <dgm:t>
        <a:bodyPr/>
        <a:lstStyle/>
        <a:p>
          <a:endParaRPr lang="en-US"/>
        </a:p>
      </dgm:t>
    </dgm:pt>
    <dgm:pt modelId="{5C6A8251-2417-497D-AA4C-946107FFD802}" type="sibTrans" cxnId="{3DE5DF28-C442-40FD-AE1E-F7C5795DCA1D}">
      <dgm:prSet/>
      <dgm:spPr/>
      <dgm:t>
        <a:bodyPr/>
        <a:lstStyle/>
        <a:p>
          <a:endParaRPr lang="en-US"/>
        </a:p>
      </dgm:t>
    </dgm:pt>
    <dgm:pt modelId="{AD045E29-9185-4EF1-B6A6-A50296EF7B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4. …have a flying bike OR a teleport machine? </a:t>
          </a:r>
        </a:p>
      </dgm:t>
    </dgm:pt>
    <dgm:pt modelId="{A63062CA-60ED-4442-A3BE-F3601446E384}" type="parTrans" cxnId="{2E030A1C-9F3D-49D7-ABB4-3D2519641972}">
      <dgm:prSet/>
      <dgm:spPr/>
      <dgm:t>
        <a:bodyPr/>
        <a:lstStyle/>
        <a:p>
          <a:endParaRPr lang="en-US"/>
        </a:p>
      </dgm:t>
    </dgm:pt>
    <dgm:pt modelId="{1AE8B652-4CDF-4760-AFB5-91DEAC1E1AF4}" type="sibTrans" cxnId="{2E030A1C-9F3D-49D7-ABB4-3D2519641972}">
      <dgm:prSet/>
      <dgm:spPr/>
      <dgm:t>
        <a:bodyPr/>
        <a:lstStyle/>
        <a:p>
          <a:endParaRPr lang="en-US"/>
        </a:p>
      </dgm:t>
    </dgm:pt>
    <dgm:pt modelId="{9979BD06-6C45-4383-AA0C-05157B4FEB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5. …go to school with robot teachers OR have online lessons forever? </a:t>
          </a:r>
        </a:p>
      </dgm:t>
    </dgm:pt>
    <dgm:pt modelId="{00E128F5-8671-4832-A711-9BB8B5786E06}" type="parTrans" cxnId="{16C55DDD-EDAF-4310-8263-65E77F26484A}">
      <dgm:prSet/>
      <dgm:spPr/>
      <dgm:t>
        <a:bodyPr/>
        <a:lstStyle/>
        <a:p>
          <a:endParaRPr lang="en-US"/>
        </a:p>
      </dgm:t>
    </dgm:pt>
    <dgm:pt modelId="{6E55E139-37A6-4EF1-998F-3BC88F5D36CE}" type="sibTrans" cxnId="{16C55DDD-EDAF-4310-8263-65E77F26484A}">
      <dgm:prSet/>
      <dgm:spPr/>
      <dgm:t>
        <a:bodyPr/>
        <a:lstStyle/>
        <a:p>
          <a:endParaRPr lang="en-US"/>
        </a:p>
      </dgm:t>
    </dgm:pt>
    <dgm:pt modelId="{5657E524-5150-4EF8-9577-67DDE8963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6. …have a robot friend OR a pet friend? </a:t>
          </a:r>
        </a:p>
      </dgm:t>
    </dgm:pt>
    <dgm:pt modelId="{2746ACEB-A8A8-4F28-B8A7-D1AE240A06E3}" type="parTrans" cxnId="{03B1667F-C0D5-4F94-9DFE-8520748E1302}">
      <dgm:prSet/>
      <dgm:spPr/>
      <dgm:t>
        <a:bodyPr/>
        <a:lstStyle/>
        <a:p>
          <a:endParaRPr lang="en-US"/>
        </a:p>
      </dgm:t>
    </dgm:pt>
    <dgm:pt modelId="{B8B31A3F-193C-40C0-8CEE-EBF581D6F0D6}" type="sibTrans" cxnId="{03B1667F-C0D5-4F94-9DFE-8520748E1302}">
      <dgm:prSet/>
      <dgm:spPr/>
      <dgm:t>
        <a:bodyPr/>
        <a:lstStyle/>
        <a:p>
          <a:endParaRPr lang="en-US"/>
        </a:p>
      </dgm:t>
    </dgm:pt>
    <dgm:pt modelId="{9C8C2D24-F56F-47DA-9889-EB271AC547BE}" type="pres">
      <dgm:prSet presAssocID="{28889CA2-B0E3-4D4B-906A-C2619229173A}" presName="root" presStyleCnt="0">
        <dgm:presLayoutVars>
          <dgm:dir/>
          <dgm:resizeHandles val="exact"/>
        </dgm:presLayoutVars>
      </dgm:prSet>
      <dgm:spPr/>
    </dgm:pt>
    <dgm:pt modelId="{A5EF5CC9-4EBB-4463-9308-96958436EF89}" type="pres">
      <dgm:prSet presAssocID="{091CCF80-7907-4E48-93AA-78E98B5EA7F0}" presName="compNode" presStyleCnt="0"/>
      <dgm:spPr/>
    </dgm:pt>
    <dgm:pt modelId="{A219F74B-B87E-4ED5-B503-A7150799398F}" type="pres">
      <dgm:prSet presAssocID="{091CCF80-7907-4E48-93AA-78E98B5EA7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8A0F76-D7C9-4E4C-9E5D-144DEB56040A}" type="pres">
      <dgm:prSet presAssocID="{091CCF80-7907-4E48-93AA-78E98B5EA7F0}" presName="spaceRect" presStyleCnt="0"/>
      <dgm:spPr/>
    </dgm:pt>
    <dgm:pt modelId="{46C98F96-6151-4E62-809F-13A865F89326}" type="pres">
      <dgm:prSet presAssocID="{091CCF80-7907-4E48-93AA-78E98B5EA7F0}" presName="textRect" presStyleLbl="revTx" presStyleIdx="0" presStyleCnt="6">
        <dgm:presLayoutVars>
          <dgm:chMax val="1"/>
          <dgm:chPref val="1"/>
        </dgm:presLayoutVars>
      </dgm:prSet>
      <dgm:spPr/>
    </dgm:pt>
    <dgm:pt modelId="{FCBA9DE1-2FF5-4D4A-8AEE-154F3C22DFB8}" type="pres">
      <dgm:prSet presAssocID="{E0E062B2-701C-48CE-9172-0C37168EACE8}" presName="sibTrans" presStyleCnt="0"/>
      <dgm:spPr/>
    </dgm:pt>
    <dgm:pt modelId="{55D3CCC9-C6FD-4798-AAC8-E7FDC6F0F9F8}" type="pres">
      <dgm:prSet presAssocID="{5FC7E56F-CB1B-424B-89F1-10E1FCC45EA7}" presName="compNode" presStyleCnt="0"/>
      <dgm:spPr/>
    </dgm:pt>
    <dgm:pt modelId="{AC487AC7-770D-4B4B-A5D6-327F122C15D5}" type="pres">
      <dgm:prSet presAssocID="{5FC7E56F-CB1B-424B-89F1-10E1FCC45EA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D471D9A-6E4C-4889-9227-5104858A6971}" type="pres">
      <dgm:prSet presAssocID="{5FC7E56F-CB1B-424B-89F1-10E1FCC45EA7}" presName="spaceRect" presStyleCnt="0"/>
      <dgm:spPr/>
    </dgm:pt>
    <dgm:pt modelId="{CDF9D0DE-3F02-4DFA-80CA-F91C13B0CF58}" type="pres">
      <dgm:prSet presAssocID="{5FC7E56F-CB1B-424B-89F1-10E1FCC45EA7}" presName="textRect" presStyleLbl="revTx" presStyleIdx="1" presStyleCnt="6">
        <dgm:presLayoutVars>
          <dgm:chMax val="1"/>
          <dgm:chPref val="1"/>
        </dgm:presLayoutVars>
      </dgm:prSet>
      <dgm:spPr/>
    </dgm:pt>
    <dgm:pt modelId="{12A89E9B-B0FB-4007-984C-189B9E19C604}" type="pres">
      <dgm:prSet presAssocID="{5C6A8251-2417-497D-AA4C-946107FFD802}" presName="sibTrans" presStyleCnt="0"/>
      <dgm:spPr/>
    </dgm:pt>
    <dgm:pt modelId="{52298F8D-0BA8-4335-BFDC-A58F54F8CBB3}" type="pres">
      <dgm:prSet presAssocID="{39BB7043-50DD-4837-84F9-D70644C86253}" presName="compNode" presStyleCnt="0"/>
      <dgm:spPr/>
    </dgm:pt>
    <dgm:pt modelId="{0CEB5ED1-AE74-4D42-80BC-6D41497D2424}" type="pres">
      <dgm:prSet presAssocID="{39BB7043-50DD-4837-84F9-D70644C8625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Κωφός"/>
        </a:ext>
      </dgm:extLst>
    </dgm:pt>
    <dgm:pt modelId="{0E655872-135E-4013-AE2C-6D1D9EAAE6AB}" type="pres">
      <dgm:prSet presAssocID="{39BB7043-50DD-4837-84F9-D70644C86253}" presName="spaceRect" presStyleCnt="0"/>
      <dgm:spPr/>
    </dgm:pt>
    <dgm:pt modelId="{62460FDE-6CB4-48DC-B58E-CFCA58A82074}" type="pres">
      <dgm:prSet presAssocID="{39BB7043-50DD-4837-84F9-D70644C86253}" presName="textRect" presStyleLbl="revTx" presStyleIdx="2" presStyleCnt="6">
        <dgm:presLayoutVars>
          <dgm:chMax val="1"/>
          <dgm:chPref val="1"/>
        </dgm:presLayoutVars>
      </dgm:prSet>
      <dgm:spPr/>
    </dgm:pt>
    <dgm:pt modelId="{30DFA5EB-524A-4ADD-9A3D-AA099F3344AC}" type="pres">
      <dgm:prSet presAssocID="{CC0F3FAC-5405-4E1C-AD70-D1E63B34A0AF}" presName="sibTrans" presStyleCnt="0"/>
      <dgm:spPr/>
    </dgm:pt>
    <dgm:pt modelId="{C8ECBCAA-B505-4E72-8B19-97AC0654645E}" type="pres">
      <dgm:prSet presAssocID="{AD045E29-9185-4EF1-B6A6-A50296EF7B0D}" presName="compNode" presStyleCnt="0"/>
      <dgm:spPr/>
    </dgm:pt>
    <dgm:pt modelId="{B58B1F32-5455-46D7-8BC3-957BB57BE736}" type="pres">
      <dgm:prSet presAssocID="{AD045E29-9185-4EF1-B6A6-A50296EF7B0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Ποδηλασία"/>
        </a:ext>
      </dgm:extLst>
    </dgm:pt>
    <dgm:pt modelId="{1756AF45-051C-4B59-A5C1-030297663925}" type="pres">
      <dgm:prSet presAssocID="{AD045E29-9185-4EF1-B6A6-A50296EF7B0D}" presName="spaceRect" presStyleCnt="0"/>
      <dgm:spPr/>
    </dgm:pt>
    <dgm:pt modelId="{7BF93679-3EB7-4505-AA66-83BCE260EC49}" type="pres">
      <dgm:prSet presAssocID="{AD045E29-9185-4EF1-B6A6-A50296EF7B0D}" presName="textRect" presStyleLbl="revTx" presStyleIdx="3" presStyleCnt="6">
        <dgm:presLayoutVars>
          <dgm:chMax val="1"/>
          <dgm:chPref val="1"/>
        </dgm:presLayoutVars>
      </dgm:prSet>
      <dgm:spPr/>
    </dgm:pt>
    <dgm:pt modelId="{DFC686F8-D296-4A14-983E-22D3CFB8C668}" type="pres">
      <dgm:prSet presAssocID="{1AE8B652-4CDF-4760-AFB5-91DEAC1E1AF4}" presName="sibTrans" presStyleCnt="0"/>
      <dgm:spPr/>
    </dgm:pt>
    <dgm:pt modelId="{2DC66E7F-A1ED-4AEC-ABCA-50771B8C2F4F}" type="pres">
      <dgm:prSet presAssocID="{9979BD06-6C45-4383-AA0C-05157B4FEB9E}" presName="compNode" presStyleCnt="0"/>
      <dgm:spPr/>
    </dgm:pt>
    <dgm:pt modelId="{EB420A9B-B144-4E08-B3EA-64A9DDCC4FFB}" type="pres">
      <dgm:prSet presAssocID="{9979BD06-6C45-4383-AA0C-05157B4FEB9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Αίθουσα τάξης"/>
        </a:ext>
      </dgm:extLst>
    </dgm:pt>
    <dgm:pt modelId="{D5BB8048-A46F-4407-8B70-A0F163B5510A}" type="pres">
      <dgm:prSet presAssocID="{9979BD06-6C45-4383-AA0C-05157B4FEB9E}" presName="spaceRect" presStyleCnt="0"/>
      <dgm:spPr/>
    </dgm:pt>
    <dgm:pt modelId="{460A7067-4E19-469D-BC57-1ABFDBB14B76}" type="pres">
      <dgm:prSet presAssocID="{9979BD06-6C45-4383-AA0C-05157B4FEB9E}" presName="textRect" presStyleLbl="revTx" presStyleIdx="4" presStyleCnt="6">
        <dgm:presLayoutVars>
          <dgm:chMax val="1"/>
          <dgm:chPref val="1"/>
        </dgm:presLayoutVars>
      </dgm:prSet>
      <dgm:spPr/>
    </dgm:pt>
    <dgm:pt modelId="{E1F4E124-ECCC-4D6B-A381-62229D5952A3}" type="pres">
      <dgm:prSet presAssocID="{6E55E139-37A6-4EF1-998F-3BC88F5D36CE}" presName="sibTrans" presStyleCnt="0"/>
      <dgm:spPr/>
    </dgm:pt>
    <dgm:pt modelId="{4F110256-AE82-4FEA-8EE1-F462B81765C6}" type="pres">
      <dgm:prSet presAssocID="{5657E524-5150-4EF8-9577-67DDE8963173}" presName="compNode" presStyleCnt="0"/>
      <dgm:spPr/>
    </dgm:pt>
    <dgm:pt modelId="{FD87663B-0378-4368-BE23-1EA8944BE481}" type="pres">
      <dgm:prSet presAssocID="{5657E524-5150-4EF8-9577-67DDE896317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Χάμστερ"/>
        </a:ext>
      </dgm:extLst>
    </dgm:pt>
    <dgm:pt modelId="{FDFDA44D-58D4-4A0F-BB85-C0726F802A84}" type="pres">
      <dgm:prSet presAssocID="{5657E524-5150-4EF8-9577-67DDE8963173}" presName="spaceRect" presStyleCnt="0"/>
      <dgm:spPr/>
    </dgm:pt>
    <dgm:pt modelId="{FF4E460A-C5AC-45EA-BFD4-ED0870A5851A}" type="pres">
      <dgm:prSet presAssocID="{5657E524-5150-4EF8-9577-67DDE896317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E030A1C-9F3D-49D7-ABB4-3D2519641972}" srcId="{28889CA2-B0E3-4D4B-906A-C2619229173A}" destId="{AD045E29-9185-4EF1-B6A6-A50296EF7B0D}" srcOrd="3" destOrd="0" parTransId="{A63062CA-60ED-4442-A3BE-F3601446E384}" sibTransId="{1AE8B652-4CDF-4760-AFB5-91DEAC1E1AF4}"/>
    <dgm:cxn modelId="{3FC8DC27-99DC-4F14-8BF6-C7D3EA81B26A}" type="presOf" srcId="{5657E524-5150-4EF8-9577-67DDE8963173}" destId="{FF4E460A-C5AC-45EA-BFD4-ED0870A5851A}" srcOrd="0" destOrd="0" presId="urn:microsoft.com/office/officeart/2018/2/layout/IconLabelList"/>
    <dgm:cxn modelId="{3DE5DF28-C442-40FD-AE1E-F7C5795DCA1D}" srcId="{28889CA2-B0E3-4D4B-906A-C2619229173A}" destId="{5FC7E56F-CB1B-424B-89F1-10E1FCC45EA7}" srcOrd="1" destOrd="0" parTransId="{37C1855E-5317-459B-BCF8-78411DE720DA}" sibTransId="{5C6A8251-2417-497D-AA4C-946107FFD802}"/>
    <dgm:cxn modelId="{DF4BE16F-CA9A-492E-93A4-8B1BF0E0434C}" type="presOf" srcId="{39BB7043-50DD-4837-84F9-D70644C86253}" destId="{62460FDE-6CB4-48DC-B58E-CFCA58A82074}" srcOrd="0" destOrd="0" presId="urn:microsoft.com/office/officeart/2018/2/layout/IconLabelList"/>
    <dgm:cxn modelId="{1C529053-8087-449C-97D7-BC9E2E158241}" type="presOf" srcId="{9979BD06-6C45-4383-AA0C-05157B4FEB9E}" destId="{460A7067-4E19-469D-BC57-1ABFDBB14B76}" srcOrd="0" destOrd="0" presId="urn:microsoft.com/office/officeart/2018/2/layout/IconLabelList"/>
    <dgm:cxn modelId="{03B1667F-C0D5-4F94-9DFE-8520748E1302}" srcId="{28889CA2-B0E3-4D4B-906A-C2619229173A}" destId="{5657E524-5150-4EF8-9577-67DDE8963173}" srcOrd="5" destOrd="0" parTransId="{2746ACEB-A8A8-4F28-B8A7-D1AE240A06E3}" sibTransId="{B8B31A3F-193C-40C0-8CEE-EBF581D6F0D6}"/>
    <dgm:cxn modelId="{4B3B7382-E6BD-4361-A7FB-832AAB845DC2}" type="presOf" srcId="{28889CA2-B0E3-4D4B-906A-C2619229173A}" destId="{9C8C2D24-F56F-47DA-9889-EB271AC547BE}" srcOrd="0" destOrd="0" presId="urn:microsoft.com/office/officeart/2018/2/layout/IconLabelList"/>
    <dgm:cxn modelId="{C8619388-307B-415E-ADB0-48CED54DD656}" srcId="{28889CA2-B0E3-4D4B-906A-C2619229173A}" destId="{39BB7043-50DD-4837-84F9-D70644C86253}" srcOrd="2" destOrd="0" parTransId="{8BEE6F4D-D8D2-4F1F-A72E-09CB91DA00C6}" sibTransId="{CC0F3FAC-5405-4E1C-AD70-D1E63B34A0AF}"/>
    <dgm:cxn modelId="{B8E95C93-5436-42A9-819D-A5FFCE082A30}" type="presOf" srcId="{091CCF80-7907-4E48-93AA-78E98B5EA7F0}" destId="{46C98F96-6151-4E62-809F-13A865F89326}" srcOrd="0" destOrd="0" presId="urn:microsoft.com/office/officeart/2018/2/layout/IconLabelList"/>
    <dgm:cxn modelId="{80F1B8A8-3B50-4718-BAAF-729EC112F919}" type="presOf" srcId="{5FC7E56F-CB1B-424B-89F1-10E1FCC45EA7}" destId="{CDF9D0DE-3F02-4DFA-80CA-F91C13B0CF58}" srcOrd="0" destOrd="0" presId="urn:microsoft.com/office/officeart/2018/2/layout/IconLabelList"/>
    <dgm:cxn modelId="{BBB178AC-9A5F-4471-BA20-7E5EB8F1B5F6}" srcId="{28889CA2-B0E3-4D4B-906A-C2619229173A}" destId="{091CCF80-7907-4E48-93AA-78E98B5EA7F0}" srcOrd="0" destOrd="0" parTransId="{E3D4FE63-26DF-41E2-A808-0E3A3688B083}" sibTransId="{E0E062B2-701C-48CE-9172-0C37168EACE8}"/>
    <dgm:cxn modelId="{16C55DDD-EDAF-4310-8263-65E77F26484A}" srcId="{28889CA2-B0E3-4D4B-906A-C2619229173A}" destId="{9979BD06-6C45-4383-AA0C-05157B4FEB9E}" srcOrd="4" destOrd="0" parTransId="{00E128F5-8671-4832-A711-9BB8B5786E06}" sibTransId="{6E55E139-37A6-4EF1-998F-3BC88F5D36CE}"/>
    <dgm:cxn modelId="{799E0FFA-CC48-4F46-B8F6-DB6171D39C58}" type="presOf" srcId="{AD045E29-9185-4EF1-B6A6-A50296EF7B0D}" destId="{7BF93679-3EB7-4505-AA66-83BCE260EC49}" srcOrd="0" destOrd="0" presId="urn:microsoft.com/office/officeart/2018/2/layout/IconLabelList"/>
    <dgm:cxn modelId="{814349E6-063A-4344-A133-FBEE9C920A61}" type="presParOf" srcId="{9C8C2D24-F56F-47DA-9889-EB271AC547BE}" destId="{A5EF5CC9-4EBB-4463-9308-96958436EF89}" srcOrd="0" destOrd="0" presId="urn:microsoft.com/office/officeart/2018/2/layout/IconLabelList"/>
    <dgm:cxn modelId="{2344A756-9864-4B5F-AB98-F632638CDF67}" type="presParOf" srcId="{A5EF5CC9-4EBB-4463-9308-96958436EF89}" destId="{A219F74B-B87E-4ED5-B503-A7150799398F}" srcOrd="0" destOrd="0" presId="urn:microsoft.com/office/officeart/2018/2/layout/IconLabelList"/>
    <dgm:cxn modelId="{E5A9C65C-9D09-4640-BEA9-B0487A9ECDD6}" type="presParOf" srcId="{A5EF5CC9-4EBB-4463-9308-96958436EF89}" destId="{028A0F76-D7C9-4E4C-9E5D-144DEB56040A}" srcOrd="1" destOrd="0" presId="urn:microsoft.com/office/officeart/2018/2/layout/IconLabelList"/>
    <dgm:cxn modelId="{2748E86A-E105-426F-8079-AEBC3BDFAC22}" type="presParOf" srcId="{A5EF5CC9-4EBB-4463-9308-96958436EF89}" destId="{46C98F96-6151-4E62-809F-13A865F89326}" srcOrd="2" destOrd="0" presId="urn:microsoft.com/office/officeart/2018/2/layout/IconLabelList"/>
    <dgm:cxn modelId="{4264DB7B-FC4C-4449-86F7-B19E3BB4572A}" type="presParOf" srcId="{9C8C2D24-F56F-47DA-9889-EB271AC547BE}" destId="{FCBA9DE1-2FF5-4D4A-8AEE-154F3C22DFB8}" srcOrd="1" destOrd="0" presId="urn:microsoft.com/office/officeart/2018/2/layout/IconLabelList"/>
    <dgm:cxn modelId="{4723E992-9212-4992-A926-DC4C36D71283}" type="presParOf" srcId="{9C8C2D24-F56F-47DA-9889-EB271AC547BE}" destId="{55D3CCC9-C6FD-4798-AAC8-E7FDC6F0F9F8}" srcOrd="2" destOrd="0" presId="urn:microsoft.com/office/officeart/2018/2/layout/IconLabelList"/>
    <dgm:cxn modelId="{0C978503-963E-4AF6-B148-CF100BE8E83C}" type="presParOf" srcId="{55D3CCC9-C6FD-4798-AAC8-E7FDC6F0F9F8}" destId="{AC487AC7-770D-4B4B-A5D6-327F122C15D5}" srcOrd="0" destOrd="0" presId="urn:microsoft.com/office/officeart/2018/2/layout/IconLabelList"/>
    <dgm:cxn modelId="{842060FE-E68D-4040-9190-5A08071F1182}" type="presParOf" srcId="{55D3CCC9-C6FD-4798-AAC8-E7FDC6F0F9F8}" destId="{1D471D9A-6E4C-4889-9227-5104858A6971}" srcOrd="1" destOrd="0" presId="urn:microsoft.com/office/officeart/2018/2/layout/IconLabelList"/>
    <dgm:cxn modelId="{472129C9-4A8D-4632-B3E3-61AC13ED175F}" type="presParOf" srcId="{55D3CCC9-C6FD-4798-AAC8-E7FDC6F0F9F8}" destId="{CDF9D0DE-3F02-4DFA-80CA-F91C13B0CF58}" srcOrd="2" destOrd="0" presId="urn:microsoft.com/office/officeart/2018/2/layout/IconLabelList"/>
    <dgm:cxn modelId="{987C256F-AE4C-4866-A2A9-9A238FF8E9F9}" type="presParOf" srcId="{9C8C2D24-F56F-47DA-9889-EB271AC547BE}" destId="{12A89E9B-B0FB-4007-984C-189B9E19C604}" srcOrd="3" destOrd="0" presId="urn:microsoft.com/office/officeart/2018/2/layout/IconLabelList"/>
    <dgm:cxn modelId="{A2D2970F-E8A2-416F-B074-1E6915475572}" type="presParOf" srcId="{9C8C2D24-F56F-47DA-9889-EB271AC547BE}" destId="{52298F8D-0BA8-4335-BFDC-A58F54F8CBB3}" srcOrd="4" destOrd="0" presId="urn:microsoft.com/office/officeart/2018/2/layout/IconLabelList"/>
    <dgm:cxn modelId="{DBC57ED0-AF91-42C7-A9D2-DCBE3222AD4D}" type="presParOf" srcId="{52298F8D-0BA8-4335-BFDC-A58F54F8CBB3}" destId="{0CEB5ED1-AE74-4D42-80BC-6D41497D2424}" srcOrd="0" destOrd="0" presId="urn:microsoft.com/office/officeart/2018/2/layout/IconLabelList"/>
    <dgm:cxn modelId="{0D5DD2E2-5794-4FD7-B40F-873844878CB9}" type="presParOf" srcId="{52298F8D-0BA8-4335-BFDC-A58F54F8CBB3}" destId="{0E655872-135E-4013-AE2C-6D1D9EAAE6AB}" srcOrd="1" destOrd="0" presId="urn:microsoft.com/office/officeart/2018/2/layout/IconLabelList"/>
    <dgm:cxn modelId="{98A2E1CF-AEEC-4B21-88DA-386BF22C41AC}" type="presParOf" srcId="{52298F8D-0BA8-4335-BFDC-A58F54F8CBB3}" destId="{62460FDE-6CB4-48DC-B58E-CFCA58A82074}" srcOrd="2" destOrd="0" presId="urn:microsoft.com/office/officeart/2018/2/layout/IconLabelList"/>
    <dgm:cxn modelId="{F6E2878D-8E80-4914-88BB-801E1EEDE9B5}" type="presParOf" srcId="{9C8C2D24-F56F-47DA-9889-EB271AC547BE}" destId="{30DFA5EB-524A-4ADD-9A3D-AA099F3344AC}" srcOrd="5" destOrd="0" presId="urn:microsoft.com/office/officeart/2018/2/layout/IconLabelList"/>
    <dgm:cxn modelId="{7FC06FFA-4EDA-434D-85A3-DA56FFE2FE4A}" type="presParOf" srcId="{9C8C2D24-F56F-47DA-9889-EB271AC547BE}" destId="{C8ECBCAA-B505-4E72-8B19-97AC0654645E}" srcOrd="6" destOrd="0" presId="urn:microsoft.com/office/officeart/2018/2/layout/IconLabelList"/>
    <dgm:cxn modelId="{6C2D00CA-F3AB-4214-816E-AB51D1913765}" type="presParOf" srcId="{C8ECBCAA-B505-4E72-8B19-97AC0654645E}" destId="{B58B1F32-5455-46D7-8BC3-957BB57BE736}" srcOrd="0" destOrd="0" presId="urn:microsoft.com/office/officeart/2018/2/layout/IconLabelList"/>
    <dgm:cxn modelId="{9177E729-3670-4854-B735-A00B5A9A0611}" type="presParOf" srcId="{C8ECBCAA-B505-4E72-8B19-97AC0654645E}" destId="{1756AF45-051C-4B59-A5C1-030297663925}" srcOrd="1" destOrd="0" presId="urn:microsoft.com/office/officeart/2018/2/layout/IconLabelList"/>
    <dgm:cxn modelId="{E2A6A239-1F74-4026-9BC9-FDD0B22883E7}" type="presParOf" srcId="{C8ECBCAA-B505-4E72-8B19-97AC0654645E}" destId="{7BF93679-3EB7-4505-AA66-83BCE260EC49}" srcOrd="2" destOrd="0" presId="urn:microsoft.com/office/officeart/2018/2/layout/IconLabelList"/>
    <dgm:cxn modelId="{67DF1C14-396C-4E0E-AE15-4E901BD1020F}" type="presParOf" srcId="{9C8C2D24-F56F-47DA-9889-EB271AC547BE}" destId="{DFC686F8-D296-4A14-983E-22D3CFB8C668}" srcOrd="7" destOrd="0" presId="urn:microsoft.com/office/officeart/2018/2/layout/IconLabelList"/>
    <dgm:cxn modelId="{18590572-BE0D-40BC-B223-387CF4100957}" type="presParOf" srcId="{9C8C2D24-F56F-47DA-9889-EB271AC547BE}" destId="{2DC66E7F-A1ED-4AEC-ABCA-50771B8C2F4F}" srcOrd="8" destOrd="0" presId="urn:microsoft.com/office/officeart/2018/2/layout/IconLabelList"/>
    <dgm:cxn modelId="{4C270171-DEA7-485C-88A4-C15153DAF8BE}" type="presParOf" srcId="{2DC66E7F-A1ED-4AEC-ABCA-50771B8C2F4F}" destId="{EB420A9B-B144-4E08-B3EA-64A9DDCC4FFB}" srcOrd="0" destOrd="0" presId="urn:microsoft.com/office/officeart/2018/2/layout/IconLabelList"/>
    <dgm:cxn modelId="{5292DC84-04B0-4A0F-ABE3-0F136321E1CF}" type="presParOf" srcId="{2DC66E7F-A1ED-4AEC-ABCA-50771B8C2F4F}" destId="{D5BB8048-A46F-4407-8B70-A0F163B5510A}" srcOrd="1" destOrd="0" presId="urn:microsoft.com/office/officeart/2018/2/layout/IconLabelList"/>
    <dgm:cxn modelId="{C108020D-F73E-40AE-A14B-B4173B249B8D}" type="presParOf" srcId="{2DC66E7F-A1ED-4AEC-ABCA-50771B8C2F4F}" destId="{460A7067-4E19-469D-BC57-1ABFDBB14B76}" srcOrd="2" destOrd="0" presId="urn:microsoft.com/office/officeart/2018/2/layout/IconLabelList"/>
    <dgm:cxn modelId="{6EC650E0-1EF4-47DC-9C70-C7A4FF27DB49}" type="presParOf" srcId="{9C8C2D24-F56F-47DA-9889-EB271AC547BE}" destId="{E1F4E124-ECCC-4D6B-A381-62229D5952A3}" srcOrd="9" destOrd="0" presId="urn:microsoft.com/office/officeart/2018/2/layout/IconLabelList"/>
    <dgm:cxn modelId="{D3F8AD93-8EAC-48E3-BB5D-69DF304472A8}" type="presParOf" srcId="{9C8C2D24-F56F-47DA-9889-EB271AC547BE}" destId="{4F110256-AE82-4FEA-8EE1-F462B81765C6}" srcOrd="10" destOrd="0" presId="urn:microsoft.com/office/officeart/2018/2/layout/IconLabelList"/>
    <dgm:cxn modelId="{00571FE1-A413-4411-B19B-B87287828DEE}" type="presParOf" srcId="{4F110256-AE82-4FEA-8EE1-F462B81765C6}" destId="{FD87663B-0378-4368-BE23-1EA8944BE481}" srcOrd="0" destOrd="0" presId="urn:microsoft.com/office/officeart/2018/2/layout/IconLabelList"/>
    <dgm:cxn modelId="{FC4C0508-50F1-418E-923E-B0D9772F08EA}" type="presParOf" srcId="{4F110256-AE82-4FEA-8EE1-F462B81765C6}" destId="{FDFDA44D-58D4-4A0F-BB85-C0726F802A84}" srcOrd="1" destOrd="0" presId="urn:microsoft.com/office/officeart/2018/2/layout/IconLabelList"/>
    <dgm:cxn modelId="{1451B667-24D2-45FD-934E-232CCADB3F74}" type="presParOf" srcId="{4F110256-AE82-4FEA-8EE1-F462B81765C6}" destId="{FF4E460A-C5AC-45EA-BFD4-ED0870A585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F74B-B87E-4ED5-B503-A7150799398F}">
      <dsp:nvSpPr>
        <dsp:cNvPr id="0" name=""/>
        <dsp:cNvSpPr/>
      </dsp:nvSpPr>
      <dsp:spPr>
        <a:xfrm>
          <a:off x="370634" y="331380"/>
          <a:ext cx="604335" cy="604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98F96-6151-4E62-809F-13A865F89326}">
      <dsp:nvSpPr>
        <dsp:cNvPr id="0" name=""/>
        <dsp:cNvSpPr/>
      </dsp:nvSpPr>
      <dsp:spPr>
        <a:xfrm>
          <a:off x="1318" y="1159458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…have a robot that does your homework OR do everything yourself at super speed? </a:t>
          </a:r>
        </a:p>
      </dsp:txBody>
      <dsp:txXfrm>
        <a:off x="1318" y="1159458"/>
        <a:ext cx="1342968" cy="537187"/>
      </dsp:txXfrm>
    </dsp:sp>
    <dsp:sp modelId="{AC487AC7-770D-4B4B-A5D6-327F122C15D5}">
      <dsp:nvSpPr>
        <dsp:cNvPr id="0" name=""/>
        <dsp:cNvSpPr/>
      </dsp:nvSpPr>
      <dsp:spPr>
        <a:xfrm>
          <a:off x="1948623" y="331380"/>
          <a:ext cx="604335" cy="604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9D0DE-3F02-4DFA-80CA-F91C13B0CF58}">
      <dsp:nvSpPr>
        <dsp:cNvPr id="0" name=""/>
        <dsp:cNvSpPr/>
      </dsp:nvSpPr>
      <dsp:spPr>
        <a:xfrm>
          <a:off x="1579306" y="1159458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…live on another planet OR on a floating city on earth?</a:t>
          </a:r>
        </a:p>
      </dsp:txBody>
      <dsp:txXfrm>
        <a:off x="1579306" y="1159458"/>
        <a:ext cx="1342968" cy="537187"/>
      </dsp:txXfrm>
    </dsp:sp>
    <dsp:sp modelId="{0CEB5ED1-AE74-4D42-80BC-6D41497D2424}">
      <dsp:nvSpPr>
        <dsp:cNvPr id="0" name=""/>
        <dsp:cNvSpPr/>
      </dsp:nvSpPr>
      <dsp:spPr>
        <a:xfrm>
          <a:off x="3526611" y="331380"/>
          <a:ext cx="604335" cy="604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0FDE-6CB4-48DC-B58E-CFCA58A82074}">
      <dsp:nvSpPr>
        <dsp:cNvPr id="0" name=""/>
        <dsp:cNvSpPr/>
      </dsp:nvSpPr>
      <dsp:spPr>
        <a:xfrm>
          <a:off x="3157294" y="1159458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…have glasses that translate all languages OR be able to speak all languages?  </a:t>
          </a:r>
        </a:p>
      </dsp:txBody>
      <dsp:txXfrm>
        <a:off x="3157294" y="1159458"/>
        <a:ext cx="1342968" cy="537187"/>
      </dsp:txXfrm>
    </dsp:sp>
    <dsp:sp modelId="{B58B1F32-5455-46D7-8BC3-957BB57BE736}">
      <dsp:nvSpPr>
        <dsp:cNvPr id="0" name=""/>
        <dsp:cNvSpPr/>
      </dsp:nvSpPr>
      <dsp:spPr>
        <a:xfrm>
          <a:off x="370634" y="2032388"/>
          <a:ext cx="604335" cy="604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93679-3EB7-4505-AA66-83BCE260EC49}">
      <dsp:nvSpPr>
        <dsp:cNvPr id="0" name=""/>
        <dsp:cNvSpPr/>
      </dsp:nvSpPr>
      <dsp:spPr>
        <a:xfrm>
          <a:off x="1318" y="2860466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4. …have a flying bike OR a teleport machine? </a:t>
          </a:r>
        </a:p>
      </dsp:txBody>
      <dsp:txXfrm>
        <a:off x="1318" y="2860466"/>
        <a:ext cx="1342968" cy="537187"/>
      </dsp:txXfrm>
    </dsp:sp>
    <dsp:sp modelId="{EB420A9B-B144-4E08-B3EA-64A9DDCC4FFB}">
      <dsp:nvSpPr>
        <dsp:cNvPr id="0" name=""/>
        <dsp:cNvSpPr/>
      </dsp:nvSpPr>
      <dsp:spPr>
        <a:xfrm>
          <a:off x="1948623" y="2032388"/>
          <a:ext cx="604335" cy="6043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A7067-4E19-469D-BC57-1ABFDBB14B76}">
      <dsp:nvSpPr>
        <dsp:cNvPr id="0" name=""/>
        <dsp:cNvSpPr/>
      </dsp:nvSpPr>
      <dsp:spPr>
        <a:xfrm>
          <a:off x="1579306" y="2860466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5. …go to school with robot teachers OR have online lessons forever? </a:t>
          </a:r>
        </a:p>
      </dsp:txBody>
      <dsp:txXfrm>
        <a:off x="1579306" y="2860466"/>
        <a:ext cx="1342968" cy="537187"/>
      </dsp:txXfrm>
    </dsp:sp>
    <dsp:sp modelId="{FD87663B-0378-4368-BE23-1EA8944BE481}">
      <dsp:nvSpPr>
        <dsp:cNvPr id="0" name=""/>
        <dsp:cNvSpPr/>
      </dsp:nvSpPr>
      <dsp:spPr>
        <a:xfrm>
          <a:off x="3526611" y="2032388"/>
          <a:ext cx="604335" cy="6043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E460A-C5AC-45EA-BFD4-ED0870A5851A}">
      <dsp:nvSpPr>
        <dsp:cNvPr id="0" name=""/>
        <dsp:cNvSpPr/>
      </dsp:nvSpPr>
      <dsp:spPr>
        <a:xfrm>
          <a:off x="3157294" y="2860466"/>
          <a:ext cx="1342968" cy="5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6. …have a robot friend OR a pet friend? </a:t>
          </a:r>
        </a:p>
      </dsp:txBody>
      <dsp:txXfrm>
        <a:off x="3157294" y="2860466"/>
        <a:ext cx="1342968" cy="53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6619D-50B8-5709-2A52-EA00FC88C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F21ADD-3D6D-159B-0FF7-D7AEE6379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C24CDD-85C2-B3E0-94A1-AB1DF164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AAF025-2E44-FFD4-E471-CCF7E150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AD4B8-D384-A42F-E1FA-8A3FB20D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4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BE2BED-4641-6202-D792-C3012295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585FE76-B7A4-6BEA-6B88-42A93D75E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371141-D6F8-394F-E23E-5A395910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B02593-EC57-0445-047F-2D224F05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035818-6048-538A-36EE-7DE95A71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D7706F3-E991-CD4E-67D7-C5B64E0D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FC98F3-73B1-E219-40DC-4B8DFB086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AB7932-E272-70AB-5500-3DCD2EE2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71C28B-D8F0-D6A0-D2E2-376E8AE2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BBAE2B-5840-0948-B87F-B40AA35E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F16B0-F980-CD30-B6FB-22FDC434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2C84DD-9A33-4A8D-8D62-D0D363A30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1BA8B9-35B1-479B-2677-89CAE012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6D4E77-B0AE-683A-4DEB-F862831D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C5A167-4F5E-2606-DA4B-2A3A1D6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DFA0B0-13A7-A21A-DE59-93561184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3CD8A8-7A55-A0B1-41E1-C77FFE7E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D300A0-FD5D-0C92-EC7E-7913D6C4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055DAA-5209-35C4-6309-BF9B2FAF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252776-24F9-D7E7-E1F4-DDC0F04B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2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48A5CA-9E1B-558B-B551-44D6F97F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DF3BD4-63C2-1BFC-9E85-B615F94A9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9A89AF9-FC62-E1C1-106D-1CECCC14E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ACB5CFD-6284-0895-05D0-6D971A2A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67757E-A401-7455-6DFE-3ECF97A3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3B99D1-6435-1B9F-6B10-C24DFD02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4D411A-6D7B-960B-30F4-E8403DC4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D04A8B-89E9-9ACB-8761-798D577A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7AE449-1715-4167-A608-E02DA2AEB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94E3D9-B552-19D4-78AA-842893E0F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3484E66-7092-EE0F-5E7D-90CFD0910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8D555EB-A9EB-53EC-65EF-A01B5DB2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42352CC-EC8F-B28E-BDF8-7953D2D2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471ED4E-4ADB-1EDE-1004-4EFAED91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4796AA-7C6E-63D0-D040-26BD1DDD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C41E90A-BBEE-8205-02F5-AE9DC641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2C2B99F-B41D-CB60-873D-03C80882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D11584-1977-C1AA-42A4-F6AF67B5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4A3D8AB-6C25-372F-3C3C-F708690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D8591A-6FB6-15B7-1CB5-25C99B23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83909E-76B8-91B4-89AD-E2F1F4A4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8DEB0-C2B8-0B9B-C8A0-12D1F2E0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54A022-000C-237E-247F-CD890B96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BC447CF-A4FB-64BD-C3B9-FCB7E13D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857895-4779-1556-C47B-00DC90E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33FF71-FBCC-28DB-4E15-A27E252B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8FD041-D67A-3D09-C93F-FF0E4086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A460D6-B4AD-847C-2649-7647EE79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633DBEE-CB0F-8FD3-8251-B38E1C3D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7C2F54-434A-D2D1-7D16-C7C1D034A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F14D9E-12EF-E54C-9F27-63CBF881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9A81EF-1BD2-0481-DB30-CC862861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B10C1A-7B4B-CFA7-29B8-03214B7F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EAA496F-61E1-37EB-F146-3D3E4FAA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662D94-EE1D-E800-8737-FD93FFE7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8DCBFD-9C86-26A4-7687-41EAC1EFA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233910-9701-9DC3-9358-CA7D0FF4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A152C3-EF60-55F6-6335-689AB849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3500" dirty="0">
                <a:solidFill>
                  <a:schemeClr val="tx2"/>
                </a:solidFill>
              </a:rPr>
              <a:t>Would You Rather...? </a:t>
            </a:r>
            <a:r>
              <a:rPr lang="el-GR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🚀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414024F-D53E-E51B-2183-F8F66AF8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42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42" name="Group 3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1700" dirty="0">
                <a:solidFill>
                  <a:schemeClr val="tx2"/>
                </a:solidFill>
              </a:rPr>
              <a:t>Talking about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lvl="0"/>
            <a:r>
              <a:rPr lang="en-US" sz="1700" dirty="0"/>
              <a:t>What comes to your mind when you hear the word “future”? </a:t>
            </a:r>
          </a:p>
          <a:p>
            <a:pPr lvl="0"/>
            <a:r>
              <a:rPr lang="en-US" sz="1700" dirty="0"/>
              <a:t>What kind of technology do you think we will have in the future? </a:t>
            </a:r>
          </a:p>
          <a:p>
            <a:pPr lvl="0"/>
            <a:r>
              <a:rPr lang="en-US" sz="1700" dirty="0"/>
              <a:t>Would you like to live in a very technological world? Why / why not? </a:t>
            </a:r>
          </a:p>
          <a:p>
            <a:pPr lvl="0"/>
            <a:r>
              <a:rPr lang="en-US" sz="1700" dirty="0"/>
              <a:t>What invention would you like to have in your life?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A1085C-80C3-E35C-E81D-F7105CA9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40" r="33679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49418C-025C-57F6-55EC-0BFB1647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57" r="3" b="82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 dirty="0"/>
              <a:t>Useful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 dirty="0"/>
              <a:t>I would rather...</a:t>
            </a:r>
          </a:p>
          <a:p>
            <a:r>
              <a:rPr lang="en-US" sz="1700" dirty="0"/>
              <a:t>I think...</a:t>
            </a:r>
          </a:p>
          <a:p>
            <a:r>
              <a:rPr lang="en-US" sz="1700" dirty="0"/>
              <a:t>In my opinion...</a:t>
            </a:r>
          </a:p>
          <a:p>
            <a:r>
              <a:rPr lang="en-US" sz="1700" dirty="0"/>
              <a:t>Robot</a:t>
            </a:r>
          </a:p>
          <a:p>
            <a:r>
              <a:rPr lang="en-US" sz="1700" dirty="0"/>
              <a:t>Technology</a:t>
            </a:r>
          </a:p>
          <a:p>
            <a:r>
              <a:rPr lang="en-US" sz="1700" dirty="0"/>
              <a:t>Invention</a:t>
            </a:r>
          </a:p>
          <a:p>
            <a:r>
              <a:rPr lang="en-US" sz="1700" dirty="0"/>
              <a:t>useful / useless</a:t>
            </a:r>
          </a:p>
          <a:p>
            <a:r>
              <a:rPr lang="en-US" sz="1700" dirty="0"/>
              <a:t>dangerous / safe</a:t>
            </a:r>
          </a:p>
          <a:p>
            <a:r>
              <a:rPr lang="en-US" sz="1700" dirty="0"/>
              <a:t> fun / exciting / boring</a:t>
            </a:r>
            <a:br>
              <a:rPr lang="en-US" sz="1700" dirty="0"/>
            </a:br>
            <a:br>
              <a:rPr lang="en-US" sz="1700" dirty="0"/>
            </a:b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4E0A56D-32B8-2A7E-3C90-2A47AA1C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 dirty="0"/>
              <a:t>Questions: </a:t>
            </a:r>
            <a:br>
              <a:rPr lang="en-US" sz="3500" dirty="0"/>
            </a:br>
            <a:r>
              <a:rPr lang="en-US" sz="3500" dirty="0"/>
              <a:t>Would you rather…</a:t>
            </a:r>
            <a:endParaRPr lang="el-GR" sz="3500" dirty="0"/>
          </a:p>
        </p:txBody>
      </p:sp>
      <p:graphicFrame>
        <p:nvGraphicFramePr>
          <p:cNvPr id="12" name="Θέση περιεχομένου 2">
            <a:extLst>
              <a:ext uri="{FF2B5EF4-FFF2-40B4-BE49-F238E27FC236}">
                <a16:creationId xmlns:a16="http://schemas.microsoft.com/office/drawing/2014/main" id="{74E2C902-BB10-5A68-4DB7-C23E82DFC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60205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55EB96-028B-2FDA-9FE8-58ABB8000A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729" r="1474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01850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190</Words>
  <Application>Microsoft Office PowerPoint</Application>
  <PresentationFormat>Προβολή στην οθόνη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Θέμα του Office</vt:lpstr>
      <vt:lpstr>Would You Rather...? 🚀</vt:lpstr>
      <vt:lpstr>Warm-up</vt:lpstr>
      <vt:lpstr>Useful Language</vt:lpstr>
      <vt:lpstr>Questions:  Would you rather…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athanasios athanasiou</dc:creator>
  <cp:keywords/>
  <dc:description>generated using python-pptx</dc:description>
  <cp:lastModifiedBy>athanasios athanasiou</cp:lastModifiedBy>
  <cp:revision>4</cp:revision>
  <dcterms:created xsi:type="dcterms:W3CDTF">2013-01-27T09:14:16Z</dcterms:created>
  <dcterms:modified xsi:type="dcterms:W3CDTF">2026-03-25T17:52:45Z</dcterms:modified>
  <cp:category/>
</cp:coreProperties>
</file>