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1"/>
  </p:notesMasterIdLst>
  <p:sldIdLst>
    <p:sldId id="323" r:id="rId2"/>
    <p:sldId id="256" r:id="rId3"/>
    <p:sldId id="258" r:id="rId4"/>
    <p:sldId id="257" r:id="rId5"/>
    <p:sldId id="324" r:id="rId6"/>
    <p:sldId id="259" r:id="rId7"/>
    <p:sldId id="330" r:id="rId8"/>
    <p:sldId id="326" r:id="rId9"/>
    <p:sldId id="348" r:id="rId10"/>
    <p:sldId id="333" r:id="rId11"/>
    <p:sldId id="334" r:id="rId12"/>
    <p:sldId id="261" r:id="rId13"/>
    <p:sldId id="262" r:id="rId14"/>
    <p:sldId id="310" r:id="rId15"/>
    <p:sldId id="263" r:id="rId16"/>
    <p:sldId id="349" r:id="rId17"/>
    <p:sldId id="331" r:id="rId18"/>
    <p:sldId id="264" r:id="rId19"/>
    <p:sldId id="265" r:id="rId20"/>
    <p:sldId id="266" r:id="rId21"/>
    <p:sldId id="332" r:id="rId22"/>
    <p:sldId id="268" r:id="rId23"/>
    <p:sldId id="267" r:id="rId24"/>
    <p:sldId id="269" r:id="rId25"/>
    <p:sldId id="350" r:id="rId26"/>
    <p:sldId id="271" r:id="rId27"/>
    <p:sldId id="329" r:id="rId28"/>
    <p:sldId id="270" r:id="rId29"/>
    <p:sldId id="328" r:id="rId30"/>
    <p:sldId id="273" r:id="rId31"/>
    <p:sldId id="311" r:id="rId32"/>
    <p:sldId id="275" r:id="rId33"/>
    <p:sldId id="276" r:id="rId34"/>
    <p:sldId id="277" r:id="rId35"/>
    <p:sldId id="282" r:id="rId36"/>
    <p:sldId id="278" r:id="rId37"/>
    <p:sldId id="279" r:id="rId38"/>
    <p:sldId id="280" r:id="rId39"/>
    <p:sldId id="321" r:id="rId40"/>
    <p:sldId id="327" r:id="rId41"/>
    <p:sldId id="351" r:id="rId42"/>
    <p:sldId id="281" r:id="rId43"/>
    <p:sldId id="312" r:id="rId44"/>
    <p:sldId id="287" r:id="rId45"/>
    <p:sldId id="342" r:id="rId46"/>
    <p:sldId id="289" r:id="rId47"/>
    <p:sldId id="290" r:id="rId48"/>
    <p:sldId id="314" r:id="rId49"/>
    <p:sldId id="313" r:id="rId50"/>
    <p:sldId id="292" r:id="rId51"/>
    <p:sldId id="295" r:id="rId52"/>
    <p:sldId id="293" r:id="rId53"/>
    <p:sldId id="352" r:id="rId54"/>
    <p:sldId id="353" r:id="rId55"/>
    <p:sldId id="297" r:id="rId56"/>
    <p:sldId id="354" r:id="rId57"/>
    <p:sldId id="296" r:id="rId58"/>
    <p:sldId id="298" r:id="rId59"/>
    <p:sldId id="338" r:id="rId60"/>
    <p:sldId id="299" r:id="rId61"/>
    <p:sldId id="301" r:id="rId62"/>
    <p:sldId id="302" r:id="rId63"/>
    <p:sldId id="307" r:id="rId64"/>
    <p:sldId id="308" r:id="rId65"/>
    <p:sldId id="305" r:id="rId66"/>
    <p:sldId id="355" r:id="rId67"/>
    <p:sldId id="309" r:id="rId68"/>
    <p:sldId id="356" r:id="rId69"/>
    <p:sldId id="347" r:id="rId70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31D593CE-32EA-43D8-A56D-95734F53E7C4}">
          <p14:sldIdLst>
            <p14:sldId id="323"/>
            <p14:sldId id="256"/>
            <p14:sldId id="258"/>
            <p14:sldId id="257"/>
            <p14:sldId id="324"/>
            <p14:sldId id="259"/>
            <p14:sldId id="330"/>
            <p14:sldId id="326"/>
            <p14:sldId id="348"/>
            <p14:sldId id="333"/>
            <p14:sldId id="334"/>
            <p14:sldId id="261"/>
            <p14:sldId id="262"/>
            <p14:sldId id="310"/>
            <p14:sldId id="263"/>
            <p14:sldId id="349"/>
            <p14:sldId id="331"/>
            <p14:sldId id="264"/>
            <p14:sldId id="265"/>
            <p14:sldId id="266"/>
            <p14:sldId id="332"/>
            <p14:sldId id="268"/>
            <p14:sldId id="267"/>
            <p14:sldId id="269"/>
            <p14:sldId id="350"/>
            <p14:sldId id="271"/>
            <p14:sldId id="329"/>
            <p14:sldId id="270"/>
            <p14:sldId id="328"/>
            <p14:sldId id="273"/>
            <p14:sldId id="311"/>
            <p14:sldId id="275"/>
            <p14:sldId id="276"/>
            <p14:sldId id="277"/>
            <p14:sldId id="282"/>
            <p14:sldId id="278"/>
            <p14:sldId id="279"/>
            <p14:sldId id="280"/>
            <p14:sldId id="321"/>
            <p14:sldId id="327"/>
            <p14:sldId id="351"/>
            <p14:sldId id="281"/>
            <p14:sldId id="312"/>
            <p14:sldId id="287"/>
            <p14:sldId id="342"/>
            <p14:sldId id="289"/>
            <p14:sldId id="290"/>
            <p14:sldId id="314"/>
            <p14:sldId id="313"/>
            <p14:sldId id="292"/>
            <p14:sldId id="295"/>
            <p14:sldId id="293"/>
            <p14:sldId id="352"/>
            <p14:sldId id="353"/>
            <p14:sldId id="297"/>
            <p14:sldId id="354"/>
            <p14:sldId id="296"/>
            <p14:sldId id="298"/>
            <p14:sldId id="338"/>
            <p14:sldId id="299"/>
            <p14:sldId id="301"/>
            <p14:sldId id="302"/>
            <p14:sldId id="307"/>
            <p14:sldId id="308"/>
            <p14:sldId id="305"/>
            <p14:sldId id="355"/>
            <p14:sldId id="309"/>
            <p14:sldId id="356"/>
            <p14:sldId id="3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io64" initials="v" lastIdx="1" clrIdx="0">
    <p:extLst>
      <p:ext uri="{19B8F6BF-5375-455C-9EA6-DF929625EA0E}">
        <p15:presenceInfo xmlns:p15="http://schemas.microsoft.com/office/powerpoint/2012/main" userId="vaio6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9" autoAdjust="0"/>
    <p:restoredTop sz="94624" autoAdjust="0"/>
  </p:normalViewPr>
  <p:slideViewPr>
    <p:cSldViewPr>
      <p:cViewPr varScale="1">
        <p:scale>
          <a:sx n="80" d="100"/>
          <a:sy n="80" d="100"/>
        </p:scale>
        <p:origin x="97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BB0BA-687D-4706-8F85-1FD6957397E4}" type="datetimeFigureOut">
              <a:rPr lang="en-SG" smtClean="0"/>
              <a:t>11/3/2022</a:t>
            </a:fld>
            <a:endParaRPr lang="en-SG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SG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38FE4-94F7-47BF-8661-8A28C395A0D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122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38FE4-94F7-47BF-8661-8A28C395A0DC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583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E09B8-AA1A-4F94-A353-EBF1120A7EF7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87EE1136-C9E2-40C0-90E5-86DE27E1DE84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3340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C4335-0657-4AFE-A8F0-9FBDBEBB2F1A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B9D8-73E5-4F69-93AF-A6F8B5A4DBC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6578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292F-6FF9-4F98-8683-CD5C659C323A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15894-4A2B-4CCF-97E4-DEB05CC7039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30799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C4688-E89D-451A-A0B3-E5246C5C8BE8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37B7B3ED-0B0F-4DA8-91C3-1C7B7A18ACD6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93370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13AB-9A0C-4373-AA35-4D8C9469ABFF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A38EE-BF20-45C6-86C1-9F7C61E01B64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6344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F0928-20F5-4A82-B47F-941B2EF12600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BAFC8-C462-4ED8-99F0-235DA5A2E97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7778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97BAF-D459-46DA-B6D1-AD0AA80A0DFB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0CFCD9E7-C541-4A87-9D9A-66FA5C13833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8563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EED40-0BF3-479B-B796-4092F0E6041A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3F4C8-CA72-4D63-ADF5-E1C936636F7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17120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48D67-07D4-41E8-ADF8-9D19D996A639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909F0-6FF4-44E8-BE25-BB6037C3A57B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8238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7ED2E-24C9-4E24-A708-EB900E291A8C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2B84F-5169-49D7-B081-4AD4FED392C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93489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BAE50-9558-49E8-A2DC-4341D16C2178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CC173-F91E-49CB-8F47-C7BF6F50B30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039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173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B731F4-871B-4A51-BED7-18A1BA009FBA}" type="datetimeFigureOut">
              <a:rPr lang="el-GR"/>
              <a:pPr>
                <a:defRPr/>
              </a:pPr>
              <a:t>11/3/2022</a:t>
            </a:fld>
            <a:endParaRPr lang="el-GR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fld id="{84A2BD2A-7FA3-4013-9779-D074DC578FC7}" type="slidenum">
              <a:rPr lang="el-GR" altLang="en-US"/>
              <a:pPr/>
              <a:t>‹#›</a:t>
            </a:fld>
            <a:endParaRPr lang="el-GR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75" r:id="rId4"/>
    <p:sldLayoutId id="2147483881" r:id="rId5"/>
    <p:sldLayoutId id="2147483876" r:id="rId6"/>
    <p:sldLayoutId id="2147483882" r:id="rId7"/>
    <p:sldLayoutId id="2147483883" r:id="rId8"/>
    <p:sldLayoutId id="2147483884" r:id="rId9"/>
    <p:sldLayoutId id="2147483877" r:id="rId10"/>
    <p:sldLayoutId id="21474838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0"/>
            <a:ext cx="7692159" cy="60026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>
              <a:defRPr/>
            </a:pPr>
            <a:r>
              <a:rPr lang="el-GR" sz="3200" b="1" i="1" u="sng" dirty="0" smtClean="0"/>
              <a:t>ΕΘΝΙΚΟΑΠΕΛΕΥΘΕΡΩΤΙΚΟΣ ΑΓΩΝΑΣ 1821</a:t>
            </a:r>
            <a:endParaRPr lang="el-GR" sz="3200" b="1" i="1" u="sng" dirty="0"/>
          </a:p>
        </p:txBody>
      </p:sp>
      <p:pic>
        <p:nvPicPr>
          <p:cNvPr id="16387" name="Picture 3" descr="C:\Users\user\Documents\ΣχολικέςΓιορτές\25 ΜΑΡΤΙΟΥ\Slides 25ης Μαρτίου\3..Εθνικοαπελευθερωτικός αγώνας 18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00266"/>
            <a:ext cx="6840760" cy="611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715016"/>
            <a:ext cx="8686800" cy="8382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>
              <a:defRPr/>
            </a:pPr>
            <a:r>
              <a:rPr lang="el-GR" sz="2000" b="1" dirty="0" err="1" smtClean="0"/>
              <a:t>ΧΑρτηΣ</a:t>
            </a:r>
            <a:r>
              <a:rPr lang="el-GR" sz="2000" b="1" dirty="0" smtClean="0"/>
              <a:t> των </a:t>
            </a:r>
            <a:r>
              <a:rPr lang="el-GR" sz="2000" b="1" dirty="0" err="1" smtClean="0"/>
              <a:t>εμπορικΩν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δρΟμων</a:t>
            </a:r>
            <a:r>
              <a:rPr lang="el-GR" sz="2000" b="1" dirty="0" smtClean="0"/>
              <a:t> και των </a:t>
            </a:r>
            <a:r>
              <a:rPr lang="el-GR" sz="2000" b="1" dirty="0" err="1" smtClean="0"/>
              <a:t>σημαντικΩν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παροικιΩν</a:t>
            </a:r>
            <a:r>
              <a:rPr lang="el-GR" sz="2000" b="1" dirty="0" smtClean="0"/>
              <a:t> </a:t>
            </a:r>
            <a:br>
              <a:rPr lang="el-GR" sz="2000" b="1" dirty="0" smtClean="0"/>
            </a:br>
            <a:r>
              <a:rPr lang="el-GR" sz="2000" b="1" dirty="0" err="1" smtClean="0"/>
              <a:t>κατΑ</a:t>
            </a:r>
            <a:r>
              <a:rPr lang="el-GR" sz="2000" b="1" dirty="0" smtClean="0"/>
              <a:t> την </a:t>
            </a:r>
            <a:r>
              <a:rPr lang="el-GR" sz="2000" b="1" dirty="0" err="1" smtClean="0"/>
              <a:t>ΤουρκοκρατΙα</a:t>
            </a:r>
            <a:endParaRPr lang="el-GR" sz="2000" dirty="0"/>
          </a:p>
        </p:txBody>
      </p:sp>
      <p:pic>
        <p:nvPicPr>
          <p:cNvPr id="24579" name="Content Placeholder 3" descr="http://4.bp.blogspot.com/-O3bQAQnBZvQ/UKisfm62DFI/AAAAAAAAAa4/_xiQBZmyvyI/s1600/Untitled-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88640"/>
            <a:ext cx="8928992" cy="54374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093296"/>
            <a:ext cx="8496944" cy="60450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>
              <a:defRPr/>
            </a:pPr>
            <a:r>
              <a:rPr lang="el-GR" sz="2800" b="1" dirty="0" smtClean="0"/>
              <a:t>ΤΟ ΒΡΙΚΙ «ΑΡΗΣ»</a:t>
            </a:r>
            <a:endParaRPr lang="el-GR" sz="2800" b="1" dirty="0"/>
          </a:p>
        </p:txBody>
      </p:sp>
      <p:pic>
        <p:nvPicPr>
          <p:cNvPr id="25603" name="Content Placeholder 3" descr="http://img444.imageshack.us/img444/9342/800pxbrigarestsamados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88640"/>
            <a:ext cx="8496944" cy="5688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5554" y="2420888"/>
            <a:ext cx="2207343" cy="126960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Αλη</a:t>
            </a:r>
            <a:r>
              <a:rPr lang="el-GR" sz="2000" dirty="0" smtClean="0"/>
              <a:t>  </a:t>
            </a:r>
            <a:r>
              <a:rPr lang="el-GR" sz="2000" dirty="0" err="1" smtClean="0"/>
              <a:t>Πασασ</a:t>
            </a:r>
            <a:r>
              <a:rPr lang="el-GR" sz="2000" dirty="0" smtClean="0"/>
              <a:t>  </a:t>
            </a:r>
            <a:r>
              <a:rPr lang="el-GR" sz="2000" dirty="0" err="1" smtClean="0"/>
              <a:t>Τ</a:t>
            </a:r>
            <a:r>
              <a:rPr lang="el-GR" sz="2000" b="1" dirty="0" err="1"/>
              <a:t>επελενλής</a:t>
            </a:r>
            <a:endParaRPr lang="el-GR" sz="2000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071813" y="1714500"/>
            <a:ext cx="2428875" cy="2357438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6628" name="Picture 2" descr="C:\Users\user\Documents\ΣχολικέςΓιορτές\25 ΜΑΡΤΙΟΥ\Slides 25ης Μαρτίου\1ε..Αλή Πασάς Βελεστινλή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0" y="116632"/>
            <a:ext cx="6761979" cy="658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6216" y="2770989"/>
            <a:ext cx="1872207" cy="64807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err="1" smtClean="0"/>
              <a:t>Κλεφτησ</a:t>
            </a:r>
            <a:endParaRPr lang="el-GR" sz="28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16632"/>
            <a:ext cx="4464496" cy="6604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192" y="2924944"/>
            <a:ext cx="2016224" cy="69269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smtClean="0"/>
              <a:t>ΚΛΕΦΤΗΣ</a:t>
            </a:r>
            <a:endParaRPr lang="el-GR" sz="2800" dirty="0"/>
          </a:p>
        </p:txBody>
      </p:sp>
      <p:pic>
        <p:nvPicPr>
          <p:cNvPr id="28675" name="Content Placeholder 3" descr="https://encrypted-tbn1.gstatic.com/images?q=tbn:ANd9GcT4hEKk1vEYsZQorrT0o3dNwmF8svrxnwtEs5Q_cMWFWDqWRO1_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88640"/>
            <a:ext cx="4752530" cy="65253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94" y="5949280"/>
            <a:ext cx="8065017" cy="59715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Καριοφιλι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Παντιερα</a:t>
            </a:r>
            <a:endParaRPr lang="el-GR" sz="2000" dirty="0"/>
          </a:p>
        </p:txBody>
      </p:sp>
      <p:pic>
        <p:nvPicPr>
          <p:cNvPr id="29699" name="Picture 2" descr="C:\Users\user\Documents\ΣχολικέςΓιορτές\25 ΜΑΡΤΙΟΥ\Slides 25ης Μαρτίου\1η..Καριοφίλι και Παντιέρ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62652" cy="56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BINTEO 2 </a:t>
            </a:r>
            <a:r>
              <a:rPr lang="el-GR" dirty="0" smtClean="0"/>
              <a:t>: </a:t>
            </a:r>
            <a:r>
              <a:rPr lang="el-GR" dirty="0" smtClean="0"/>
              <a:t>ΚΛΕΦΤΙΚΗ ΖΩΗ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618301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949280"/>
            <a:ext cx="8280920" cy="60393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>
              <a:defRPr/>
            </a:pPr>
            <a:r>
              <a:rPr lang="el-GR" sz="2800" dirty="0" smtClean="0"/>
              <a:t>ΦΙΛΕΛΛΗΝΕΣ</a:t>
            </a:r>
            <a:endParaRPr lang="el-GR" sz="2800" dirty="0"/>
          </a:p>
        </p:txBody>
      </p:sp>
      <p:pic>
        <p:nvPicPr>
          <p:cNvPr id="30723" name="Picture 2" descr="C:\Users\user\Documents\ΣχολικέςΓιορτές\25 ΜΑΡΤΙΟΥ\Slides 25ης Μαρτίου\ΦΙΛΕΛΛΗΝΕΣ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88640"/>
            <a:ext cx="8280920" cy="565187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6093296"/>
            <a:ext cx="6383610" cy="72008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err="1" smtClean="0"/>
              <a:t>Ρηγασ</a:t>
            </a:r>
            <a:r>
              <a:rPr lang="el-GR" sz="2800" dirty="0" smtClean="0"/>
              <a:t> </a:t>
            </a:r>
            <a:r>
              <a:rPr lang="el-GR" sz="2800" dirty="0" err="1" smtClean="0"/>
              <a:t>Φεραιοσ</a:t>
            </a:r>
            <a:endParaRPr lang="el-GR" sz="2800" dirty="0"/>
          </a:p>
        </p:txBody>
      </p:sp>
      <p:pic>
        <p:nvPicPr>
          <p:cNvPr id="31747" name="Content Placeholder 4" descr="C:\Users\user\Documents\ΣχολικέςΓιορτές\25 ΜΑΡΤΙΟΥ\Slides 25ης Μαρτίου\2..Ρήγας Φεραίος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0" y="357188"/>
            <a:ext cx="6286500" cy="5572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6165304"/>
            <a:ext cx="5528071" cy="52630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err="1" smtClean="0"/>
              <a:t>Αδαμαντιοσ</a:t>
            </a:r>
            <a:r>
              <a:rPr lang="el-GR" sz="2800" dirty="0" smtClean="0"/>
              <a:t> </a:t>
            </a:r>
            <a:r>
              <a:rPr lang="el-GR" sz="2800" dirty="0" err="1" smtClean="0"/>
              <a:t>Κοραησ</a:t>
            </a:r>
            <a:endParaRPr lang="el-GR" sz="2800" dirty="0"/>
          </a:p>
        </p:txBody>
      </p:sp>
      <p:pic>
        <p:nvPicPr>
          <p:cNvPr id="32771" name="Picture 5" descr="Αποτέλεσμα εικόνας για κοραης"/>
          <p:cNvPicPr>
            <a:picLocks noChangeAspect="1" noChangeArrowheads="1"/>
          </p:cNvPicPr>
          <p:nvPr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528072" cy="59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237312"/>
            <a:ext cx="8649093" cy="45142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     </a:t>
            </a:r>
            <a:r>
              <a:rPr lang="el-GR" sz="2000" dirty="0" err="1" smtClean="0"/>
              <a:t>ΠολιορκΙα</a:t>
            </a:r>
            <a:r>
              <a:rPr lang="el-GR" sz="2000" dirty="0" smtClean="0"/>
              <a:t>   </a:t>
            </a:r>
            <a:r>
              <a:rPr lang="el-GR" sz="2000" dirty="0" err="1" smtClean="0"/>
              <a:t>Κωνσταντινουπολησ</a:t>
            </a:r>
            <a:r>
              <a:rPr lang="el-GR" sz="2000" dirty="0" smtClean="0"/>
              <a:t>   -   </a:t>
            </a:r>
            <a:r>
              <a:rPr lang="el-GR" sz="2000" dirty="0" err="1" smtClean="0"/>
              <a:t>πινακαΣ</a:t>
            </a:r>
            <a:endParaRPr lang="el-GR" sz="2000" dirty="0"/>
          </a:p>
        </p:txBody>
      </p:sp>
      <p:pic>
        <p:nvPicPr>
          <p:cNvPr id="17411" name="Picture 2" descr="C:\Users\user\Documents\ΣχολικέςΓιορτές\25 ΜΑΡΤΙΟΥ\Slides 25ης Μαρτίου\1..Πολιορκία Κωνσταντινούπολης σε πίνακ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909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cuments\ΣχολικέςΓιορτές\25 ΜΑΡΤΙΟΥ\Slides 25ης Μαρτίου\2β..Χάρτα του Ρήγα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lum contrast="28000"/>
          </a:blip>
          <a:srcRect/>
          <a:stretch>
            <a:fillRect/>
          </a:stretch>
        </p:blipFill>
        <p:spPr bwMode="auto">
          <a:xfrm>
            <a:off x="2195736" y="69387"/>
            <a:ext cx="4680520" cy="6618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857874"/>
            <a:ext cx="7704856" cy="76677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>
              <a:defRPr/>
            </a:pPr>
            <a:r>
              <a:rPr lang="el-GR" sz="2800" dirty="0" smtClean="0"/>
              <a:t>ΦΑΝΑΡΙΩΤΕΣ</a:t>
            </a:r>
            <a:endParaRPr lang="el-GR" sz="2800" dirty="0"/>
          </a:p>
        </p:txBody>
      </p:sp>
      <p:pic>
        <p:nvPicPr>
          <p:cNvPr id="34819" name="Picture 2" descr="C:\Users\user\Documents\ΣχολικέςΓιορτές\25 ΜΑΡΤΙΟΥ\Slides 25ης Μαρτίου\Φαναριώτες 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60648"/>
            <a:ext cx="8640959" cy="559722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109" y="5445224"/>
            <a:ext cx="5929326" cy="64807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Οι </a:t>
            </a:r>
            <a:r>
              <a:rPr lang="el-GR" sz="2000" dirty="0" err="1" smtClean="0"/>
              <a:t>Τρεισ</a:t>
            </a:r>
            <a:r>
              <a:rPr lang="el-GR" sz="2000" dirty="0" smtClean="0"/>
              <a:t> </a:t>
            </a:r>
            <a:r>
              <a:rPr lang="el-GR" sz="2000" dirty="0" err="1" smtClean="0"/>
              <a:t>Φιλικοι</a:t>
            </a:r>
            <a:endParaRPr lang="el-GR" sz="2000" dirty="0"/>
          </a:p>
        </p:txBody>
      </p:sp>
      <p:pic>
        <p:nvPicPr>
          <p:cNvPr id="35843" name="Picture 2" descr="C:\Users\user\Documents\ΣχολικέςΓιορτές\25 ΜΑΡΤΙΟΥ\Slides 25ης Μαρτίου\2δ..Οι Τρεις Φιλικοί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1" y="836712"/>
            <a:ext cx="8890641" cy="418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9" y="5805264"/>
            <a:ext cx="7928420" cy="64293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Φιλικη</a:t>
            </a:r>
            <a:r>
              <a:rPr lang="el-GR" sz="2000" dirty="0" smtClean="0"/>
              <a:t>  </a:t>
            </a:r>
            <a:r>
              <a:rPr lang="el-GR" sz="2000" dirty="0" err="1" smtClean="0"/>
              <a:t>Εταιρεια</a:t>
            </a:r>
            <a:r>
              <a:rPr lang="el-GR" sz="2000" dirty="0" smtClean="0"/>
              <a:t>    -   </a:t>
            </a:r>
            <a:r>
              <a:rPr lang="el-GR" sz="2000" dirty="0" err="1" smtClean="0"/>
              <a:t>Ξανθοσ</a:t>
            </a:r>
            <a:r>
              <a:rPr lang="el-GR" sz="2000" dirty="0" smtClean="0"/>
              <a:t>, </a:t>
            </a:r>
            <a:r>
              <a:rPr lang="el-GR" sz="2000" dirty="0" err="1" smtClean="0"/>
              <a:t>Τσακαλωφ</a:t>
            </a:r>
            <a:r>
              <a:rPr lang="el-GR" sz="2000" dirty="0" smtClean="0"/>
              <a:t>, </a:t>
            </a:r>
            <a:r>
              <a:rPr lang="el-GR" sz="2000" dirty="0" err="1" smtClean="0"/>
              <a:t>Σκουφασ</a:t>
            </a:r>
            <a:endParaRPr lang="el-GR" sz="2000" dirty="0"/>
          </a:p>
        </p:txBody>
      </p:sp>
      <p:pic>
        <p:nvPicPr>
          <p:cNvPr id="36867" name="Content Placeholder 4" descr="C:\Users\user\Documents\ΣχολικέςΓιορτές\25 ΜΑΡΤΙΟΥ\Slides 25ης Μαρτίου\2γ..Φιλική Εταιρία-Ξάνθος, Τσακάλωφ, Σκουφάς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332656"/>
            <a:ext cx="8072437" cy="51674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877272"/>
            <a:ext cx="7343725" cy="69499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smtClean="0"/>
              <a:t>Ο  ορκοσ των </a:t>
            </a:r>
            <a:r>
              <a:rPr lang="el-GR" sz="2800" dirty="0" err="1" smtClean="0"/>
              <a:t>Φιλικων</a:t>
            </a:r>
            <a:endParaRPr lang="el-GR" sz="2800" dirty="0"/>
          </a:p>
        </p:txBody>
      </p:sp>
      <p:pic>
        <p:nvPicPr>
          <p:cNvPr id="37891" name="Picture 2" descr="C:\Users\user\Documents\ΣχολικέςΓιορτές\25 ΜΑΡΤΙΟΥ\Slides 25ης Μαρτίου\2ε..Όρκος Φιλικώ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428625"/>
            <a:ext cx="7243762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ΒΙΝΤΕΟ</a:t>
            </a:r>
            <a:r>
              <a:rPr lang="en-US" dirty="0" smtClean="0"/>
              <a:t> 3 </a:t>
            </a:r>
            <a:r>
              <a:rPr lang="el-GR" dirty="0" smtClean="0"/>
              <a:t>: </a:t>
            </a:r>
            <a:r>
              <a:rPr lang="el-GR" dirty="0" smtClean="0"/>
              <a:t>Ο ΘΟΥΡΙΟΣ ΤΟΥ ΡΗΓΑ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42459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28" y="5733256"/>
            <a:ext cx="6500826" cy="67708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Ορκομωσια</a:t>
            </a:r>
            <a:r>
              <a:rPr lang="el-GR" sz="2000" dirty="0" smtClean="0"/>
              <a:t>  </a:t>
            </a:r>
            <a:r>
              <a:rPr lang="el-GR" sz="2000" dirty="0" err="1" smtClean="0"/>
              <a:t>αγωνιστων</a:t>
            </a:r>
            <a:r>
              <a:rPr lang="el-GR" sz="2000" dirty="0" smtClean="0"/>
              <a:t>,   </a:t>
            </a:r>
            <a:r>
              <a:rPr lang="el-GR" sz="2000" dirty="0" err="1" smtClean="0"/>
              <a:t>πινακασ</a:t>
            </a:r>
            <a:endParaRPr lang="el-GR" sz="2000" dirty="0"/>
          </a:p>
        </p:txBody>
      </p:sp>
      <p:pic>
        <p:nvPicPr>
          <p:cNvPr id="39939" name="Content Placeholder 4" descr="C:\Users\user\Documents\ΣχολικέςΓιορτές\25 ΜΑΡΤΙΟΥ\Slides 25ης Μαρτίου\2η..1821-Ορκομωσία αγωνιστών, πίνακας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571500"/>
            <a:ext cx="7000875" cy="4929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ocuments\ΣχολικέςΓιορτές\25 ΜΑΡΤΙΟΥ\Slides 25ης Μαρτίου\Αλέξανδρος Υψηλάντη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000125"/>
            <a:ext cx="8183563" cy="47402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160" y="2564904"/>
            <a:ext cx="2701156" cy="129614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err="1" smtClean="0"/>
              <a:t>Δραγατσανι</a:t>
            </a:r>
            <a:r>
              <a:rPr lang="el-GR" sz="2800" dirty="0" smtClean="0"/>
              <a:t>    </a:t>
            </a:r>
            <a:r>
              <a:rPr lang="el-GR" sz="2800" dirty="0" err="1" smtClean="0"/>
              <a:t>Ιεροσ</a:t>
            </a:r>
            <a:r>
              <a:rPr lang="el-GR" sz="2800" dirty="0" smtClean="0"/>
              <a:t> </a:t>
            </a:r>
            <a:r>
              <a:rPr lang="el-GR" sz="2800" dirty="0" err="1" smtClean="0"/>
              <a:t>Λοχοσ</a:t>
            </a:r>
            <a:endParaRPr lang="el-GR" sz="2800" dirty="0"/>
          </a:p>
        </p:txBody>
      </p:sp>
      <p:pic>
        <p:nvPicPr>
          <p:cNvPr id="41987" name="Picture 2" descr="C:\Users\user\Documents\ΣχολικέςΓιορτές\25 ΜΑΡΤΙΟΥ\Slides 25ης Μαρτίου\2ζ..Δραγατσάνι Ιερός Λόχος.jpg"/>
          <p:cNvPicPr>
            <a:picLocks noChangeAspect="1" noChangeArrowheads="1"/>
          </p:cNvPicPr>
          <p:nvPr/>
        </p:nvPicPr>
        <p:blipFill>
          <a:blip r:embed="rId2">
            <a:lum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114627" cy="661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312" y="6093296"/>
            <a:ext cx="6215063" cy="53135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>
              <a:defRPr/>
            </a:pPr>
            <a:r>
              <a:rPr lang="el-GR" sz="2000" dirty="0" smtClean="0"/>
              <a:t>ΓΡΗΓΟΡΙΟΣ Ο Ε ΄- ΑΠΑΓΧΟΝΙΣΜΟΣ</a:t>
            </a:r>
            <a:endParaRPr lang="el-GR" sz="2000" dirty="0"/>
          </a:p>
        </p:txBody>
      </p:sp>
      <p:pic>
        <p:nvPicPr>
          <p:cNvPr id="43011" name="Picture 2" descr="C:\Users\user\Documents\ΣχολικέςΓιορτές\25 ΜΑΡΤΙΟΥ\Slides 25ης Μαρτίου\Γρηγόριος Ε' Απαγχονισμό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642938"/>
            <a:ext cx="6215062" cy="51736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093296"/>
            <a:ext cx="8836652" cy="48238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Κωνσταντινοσ</a:t>
            </a:r>
            <a:r>
              <a:rPr lang="el-GR" sz="2000" dirty="0" smtClean="0"/>
              <a:t>    </a:t>
            </a:r>
            <a:r>
              <a:rPr lang="el-GR" sz="2000" dirty="0" err="1" smtClean="0"/>
              <a:t>Παλαιολογοσ</a:t>
            </a:r>
            <a:endParaRPr lang="el-GR" sz="2000" dirty="0"/>
          </a:p>
        </p:txBody>
      </p:sp>
      <p:pic>
        <p:nvPicPr>
          <p:cNvPr id="18435" name="Picture 2" descr="C:\Users\user\Documents\ΣχολικέςΓιορτές\25 ΜΑΡΤΙΟΥ\Slides 25ης Μαρτίου\1β..Κωνσταντίνος Παλαιολόγο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27" y="332656"/>
            <a:ext cx="8960337" cy="547260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021288"/>
            <a:ext cx="8496944" cy="69440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err="1" smtClean="0"/>
              <a:t>Καλαματα</a:t>
            </a:r>
            <a:r>
              <a:rPr lang="el-GR" sz="2800" dirty="0" smtClean="0"/>
              <a:t>   23-03-1821</a:t>
            </a:r>
            <a:endParaRPr lang="el-GR" sz="2800" dirty="0"/>
          </a:p>
        </p:txBody>
      </p:sp>
      <p:pic>
        <p:nvPicPr>
          <p:cNvPr id="44035" name="Content Placeholder 4" descr="C:\Users\user\Documents\ΣχολικέςΓιορτές\25 ΜΑΡΤΙΟΥ\Slides 25ης Μαρτίου\3α..Καλαμάτα 23-03-182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88640"/>
            <a:ext cx="8496944" cy="56166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021288"/>
            <a:ext cx="8208912" cy="67651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sz="2400" dirty="0" err="1" smtClean="0"/>
              <a:t>Αλωση</a:t>
            </a:r>
            <a:r>
              <a:rPr lang="el-GR" sz="2400" dirty="0" smtClean="0"/>
              <a:t>  </a:t>
            </a:r>
            <a:r>
              <a:rPr lang="el-GR" sz="2400" dirty="0" err="1" smtClean="0"/>
              <a:t>τησ</a:t>
            </a:r>
            <a:r>
              <a:rPr lang="el-GR" sz="2400" dirty="0" smtClean="0"/>
              <a:t> </a:t>
            </a:r>
            <a:r>
              <a:rPr lang="el-GR" sz="2400" dirty="0" err="1" smtClean="0"/>
              <a:t>τριπολιτσασ</a:t>
            </a:r>
            <a:endParaRPr lang="el-GR" sz="2400" dirty="0"/>
          </a:p>
        </p:txBody>
      </p:sp>
      <p:pic>
        <p:nvPicPr>
          <p:cNvPr id="46083" name="Content Placeholder 3" descr="http://3.bp.blogspot.com/-TpYWCSgWSwY/UF7S-k4obwI/AAAAAAAAM1o/cUUn5KNkTPE/s1600/DSC0332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60648"/>
            <a:ext cx="8208912" cy="56166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877" y="6027347"/>
            <a:ext cx="7272808" cy="79208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Εν </a:t>
            </a:r>
            <a:r>
              <a:rPr lang="el-GR" sz="2000" dirty="0" err="1" smtClean="0"/>
              <a:t>τουτω</a:t>
            </a:r>
            <a:r>
              <a:rPr lang="el-GR" sz="2000" dirty="0" smtClean="0"/>
              <a:t> </a:t>
            </a:r>
            <a:r>
              <a:rPr lang="el-GR" sz="2000" dirty="0" err="1" smtClean="0"/>
              <a:t>Νικα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1400" dirty="0" smtClean="0"/>
              <a:t>Ο </a:t>
            </a:r>
            <a:r>
              <a:rPr lang="el-GR" sz="1400" dirty="0" err="1" smtClean="0"/>
              <a:t>Νικολακησ</a:t>
            </a:r>
            <a:r>
              <a:rPr lang="el-GR" sz="1400" dirty="0" smtClean="0"/>
              <a:t> </a:t>
            </a:r>
            <a:r>
              <a:rPr lang="el-GR" sz="1400" dirty="0" err="1" smtClean="0"/>
              <a:t>Μητροπουλοσ</a:t>
            </a:r>
            <a:r>
              <a:rPr lang="el-GR" sz="1400" dirty="0" smtClean="0"/>
              <a:t> </a:t>
            </a:r>
            <a:r>
              <a:rPr lang="el-GR" sz="1400" dirty="0" err="1" smtClean="0"/>
              <a:t>υψωνει</a:t>
            </a:r>
            <a:r>
              <a:rPr lang="el-GR" sz="1400" dirty="0" smtClean="0"/>
              <a:t> το </a:t>
            </a:r>
            <a:r>
              <a:rPr lang="el-GR" sz="1400" dirty="0" err="1" smtClean="0"/>
              <a:t>λαβαρο</a:t>
            </a:r>
            <a:r>
              <a:rPr lang="el-GR" sz="1400" dirty="0" smtClean="0"/>
              <a:t> στα </a:t>
            </a:r>
            <a:r>
              <a:rPr lang="el-GR" sz="1400" dirty="0" err="1" smtClean="0"/>
              <a:t>Σαλωνα</a:t>
            </a:r>
            <a:r>
              <a:rPr lang="el-GR" sz="1400" dirty="0" smtClean="0"/>
              <a:t> (</a:t>
            </a:r>
            <a:r>
              <a:rPr lang="el-GR" sz="1400" dirty="0" err="1" smtClean="0"/>
              <a:t>αμφισσα</a:t>
            </a:r>
            <a:r>
              <a:rPr lang="el-GR" sz="2000" dirty="0" smtClean="0"/>
              <a:t>)</a:t>
            </a:r>
            <a:endParaRPr lang="el-GR" sz="2000" dirty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2857500" y="1928813"/>
            <a:ext cx="3643313" cy="27146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7108" name="Picture 2" descr="C:\Users\user\Documents\ΣχολικέςΓιορτές\25 ΜΑΡΤΙΟΥ\Slides 25ης Μαρτίου\3γ..Εν τούτω Νίκα- Ο Νικολάκης Μητρόπουλος υψώνει το λάβαρο στα Σάλωνα (Άμφισσα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23306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04" y="2852936"/>
            <a:ext cx="3425006" cy="67651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Οδυσσεασ</a:t>
            </a:r>
            <a:r>
              <a:rPr lang="el-GR" sz="2000" dirty="0" smtClean="0"/>
              <a:t>   </a:t>
            </a:r>
            <a:r>
              <a:rPr lang="el-GR" sz="2000" dirty="0" err="1" smtClean="0"/>
              <a:t>ανδρουτσοσ</a:t>
            </a:r>
            <a:endParaRPr lang="el-GR" sz="20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2497"/>
            <a:ext cx="4932040" cy="6578871"/>
          </a:xfrm>
          <a:prstGeom prst="rect">
            <a:avLst/>
          </a:prstGeom>
        </p:spPr>
      </p:pic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>
          <a:xfrm rot="7017707" flipH="1" flipV="1">
            <a:off x="1187624" y="7965503"/>
            <a:ext cx="360040" cy="288030"/>
          </a:xfrm>
        </p:spPr>
        <p:txBody>
          <a:bodyPr/>
          <a:lstStyle/>
          <a:p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112" y="2852936"/>
            <a:ext cx="3168352" cy="91346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err="1" smtClean="0"/>
              <a:t>Αθανασιοσ</a:t>
            </a:r>
            <a:r>
              <a:rPr lang="el-GR" sz="2800" dirty="0" smtClean="0"/>
              <a:t>    </a:t>
            </a:r>
            <a:r>
              <a:rPr lang="el-GR" sz="2800" dirty="0" err="1" smtClean="0"/>
              <a:t>διακοσ</a:t>
            </a:r>
            <a:endParaRPr lang="el-GR" sz="2800" dirty="0"/>
          </a:p>
        </p:txBody>
      </p:sp>
      <p:pic>
        <p:nvPicPr>
          <p:cNvPr id="49156" name="Picture 2" descr="C:\Users\user\Documents\ΣχολικέςΓιορτές\25 ΜΑΡΤΙΟΥ\Slides 25ης Μαρτίου\3ε..Αθανάσιος Διάκο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04056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6237312"/>
            <a:ext cx="6525914" cy="53078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Μαχη</a:t>
            </a:r>
            <a:r>
              <a:rPr lang="el-GR" sz="2000" dirty="0" smtClean="0"/>
              <a:t> </a:t>
            </a:r>
            <a:r>
              <a:rPr lang="el-GR" sz="2000" dirty="0" err="1" smtClean="0"/>
              <a:t>τησ</a:t>
            </a:r>
            <a:r>
              <a:rPr lang="el-GR" sz="2000" dirty="0" smtClean="0"/>
              <a:t> </a:t>
            </a:r>
            <a:r>
              <a:rPr lang="el-GR" sz="2000" dirty="0" err="1" smtClean="0"/>
              <a:t>Αλαμανασ</a:t>
            </a:r>
            <a:r>
              <a:rPr lang="el-GR" sz="2000" dirty="0" smtClean="0"/>
              <a:t>  -  </a:t>
            </a:r>
            <a:r>
              <a:rPr lang="el-GR" sz="2000" dirty="0" err="1" smtClean="0"/>
              <a:t>Αθ</a:t>
            </a:r>
            <a:r>
              <a:rPr lang="el-GR" sz="2000" dirty="0" smtClean="0"/>
              <a:t>. </a:t>
            </a:r>
            <a:r>
              <a:rPr lang="el-GR" sz="2000" dirty="0" err="1" smtClean="0"/>
              <a:t>Διακοσ</a:t>
            </a:r>
            <a:endParaRPr lang="el-GR" sz="2000" dirty="0"/>
          </a:p>
        </p:txBody>
      </p:sp>
      <p:pic>
        <p:nvPicPr>
          <p:cNvPr id="50179" name="Picture 2" descr="C:\Users\user\Documents\ΣχολικέςΓιορτές\25 ΜΑΡΤΙΟΥ\Slides 25ης Μαρτίου\4α..Μάχη της Αλαμάνας, Αθ. Διάκος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7" y="116632"/>
            <a:ext cx="8640960" cy="601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144" y="2582628"/>
            <a:ext cx="3072209" cy="83671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Γεωργιοσ</a:t>
            </a:r>
            <a:r>
              <a:rPr lang="el-GR" sz="2000" dirty="0" smtClean="0"/>
              <a:t>   </a:t>
            </a:r>
            <a:r>
              <a:rPr lang="el-GR" sz="2000" dirty="0" err="1" smtClean="0"/>
              <a:t>Καραϊσκακησ</a:t>
            </a:r>
            <a:endParaRPr lang="el-GR" sz="2000" dirty="0"/>
          </a:p>
        </p:txBody>
      </p:sp>
      <p:pic>
        <p:nvPicPr>
          <p:cNvPr id="51203" name="Picture 2" descr="C:\Users\user\Documents\ΣχολικέςΓιορτές\25 ΜΑΡΤΙΟΥ\Slides 25ης Μαρτίου\3ζ....Καραϊσκάκη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472608" cy="660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160" y="2708920"/>
            <a:ext cx="2994868" cy="8382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Αντωνησ</a:t>
            </a:r>
            <a:r>
              <a:rPr lang="el-GR" sz="2000" dirty="0" smtClean="0"/>
              <a:t> </a:t>
            </a:r>
            <a:r>
              <a:rPr lang="el-GR" sz="2000" dirty="0" err="1" smtClean="0"/>
              <a:t>Οικονομου</a:t>
            </a:r>
            <a:r>
              <a:rPr lang="el-GR" sz="2000" dirty="0" smtClean="0"/>
              <a:t>  -  </a:t>
            </a:r>
            <a:r>
              <a:rPr lang="el-GR" sz="2000" dirty="0" err="1" smtClean="0"/>
              <a:t>υδρα</a:t>
            </a:r>
            <a:endParaRPr lang="el-GR" sz="2000" dirty="0"/>
          </a:p>
        </p:txBody>
      </p:sp>
      <p:pic>
        <p:nvPicPr>
          <p:cNvPr id="52227" name="Picture 2" descr="C:\Users\user\Documents\ΣχολικέςΓιορτές\25 ΜΑΡΤΙΟΥ\Slides 25ης Μαρτίου\3η..Αντώνης Οικονόμου από την Ύδρ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740"/>
            <a:ext cx="5555841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682145"/>
            <a:ext cx="6442732" cy="114333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Πυρποληση</a:t>
            </a:r>
            <a:r>
              <a:rPr lang="el-GR" sz="2000" dirty="0" smtClean="0"/>
              <a:t> </a:t>
            </a:r>
            <a:r>
              <a:rPr lang="el-GR" sz="2000" dirty="0" err="1" smtClean="0"/>
              <a:t>τησ</a:t>
            </a:r>
            <a:r>
              <a:rPr lang="el-GR" sz="2000" dirty="0" smtClean="0"/>
              <a:t> </a:t>
            </a:r>
            <a:r>
              <a:rPr lang="el-GR" sz="2000" dirty="0" err="1" smtClean="0"/>
              <a:t>τουρκικησ</a:t>
            </a:r>
            <a:r>
              <a:rPr lang="el-GR" sz="2000" dirty="0" smtClean="0"/>
              <a:t> </a:t>
            </a:r>
            <a:r>
              <a:rPr lang="el-GR" sz="2000" dirty="0" err="1" smtClean="0"/>
              <a:t>ναυαρχιδασ</a:t>
            </a:r>
            <a:r>
              <a:rPr lang="el-GR" sz="2000" dirty="0" smtClean="0"/>
              <a:t> στην </a:t>
            </a:r>
            <a:r>
              <a:rPr lang="el-GR" sz="2000" dirty="0" err="1" smtClean="0"/>
              <a:t>Ερεσσο</a:t>
            </a:r>
            <a:r>
              <a:rPr lang="el-GR" sz="2000" dirty="0" smtClean="0"/>
              <a:t> </a:t>
            </a:r>
            <a:r>
              <a:rPr lang="el-GR" sz="2000" dirty="0" err="1" smtClean="0"/>
              <a:t>απο</a:t>
            </a:r>
            <a:r>
              <a:rPr lang="el-GR" sz="2000" dirty="0" smtClean="0"/>
              <a:t> τον </a:t>
            </a:r>
            <a:r>
              <a:rPr lang="el-GR" sz="2000" dirty="0" err="1" smtClean="0"/>
              <a:t>Παπανικολη</a:t>
            </a:r>
            <a:r>
              <a:rPr lang="el-GR" sz="2000" dirty="0" smtClean="0"/>
              <a:t> 27-05-1821</a:t>
            </a:r>
            <a:br>
              <a:rPr lang="el-GR" sz="2000" dirty="0" smtClean="0"/>
            </a:br>
            <a:r>
              <a:rPr lang="el-GR" sz="2000" dirty="0" smtClean="0"/>
              <a:t> </a:t>
            </a:r>
            <a:br>
              <a:rPr lang="el-GR" sz="2000" dirty="0" smtClean="0"/>
            </a:br>
            <a:r>
              <a:rPr lang="el-GR" sz="2000" dirty="0" err="1" smtClean="0"/>
              <a:t>Πινακασ</a:t>
            </a:r>
            <a:r>
              <a:rPr lang="el-GR" sz="2000" dirty="0" smtClean="0"/>
              <a:t> του </a:t>
            </a:r>
            <a:r>
              <a:rPr lang="el-GR" sz="2000" dirty="0" err="1" smtClean="0"/>
              <a:t>Von</a:t>
            </a:r>
            <a:r>
              <a:rPr lang="el-GR" sz="2000" dirty="0" smtClean="0"/>
              <a:t> </a:t>
            </a:r>
            <a:r>
              <a:rPr lang="el-GR" sz="2000" dirty="0" err="1" smtClean="0"/>
              <a:t>Hess</a:t>
            </a:r>
            <a:endParaRPr lang="el-GR" sz="2000" dirty="0"/>
          </a:p>
        </p:txBody>
      </p:sp>
      <p:pic>
        <p:nvPicPr>
          <p:cNvPr id="53251" name="Picture 2" descr="C:\Users\user\Documents\ΣχολικέςΓιορτές\25 ΜΑΡΤΙΟΥ\Slides 25ης Μαρτίου\3θ..Πυρπόληση της τουρκικής ναυαρχίδας στην Ερεσσό από τον Παπανικολή_27-05-1821 Πίνακας του Von Hess.jpg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442732" cy="545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195538"/>
            <a:ext cx="4464496" cy="36933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ΛΑΣΚΑΡΙΝΑ ΜΠΟΥΜΠΟΥΛΙΝΑ</a:t>
            </a:r>
            <a:endParaRPr lang="en-SG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8032"/>
            <a:ext cx="4464496" cy="587727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16832"/>
            <a:ext cx="4355976" cy="3758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4644008" y="6184408"/>
            <a:ext cx="4355976" cy="3721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ΜΑΝΤΩ ΜΑΥΡΟΛΕΝΟΥΣ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3" y="6165304"/>
            <a:ext cx="8798377" cy="55040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Πολιορκία   </a:t>
            </a:r>
            <a:r>
              <a:rPr lang="el-GR" sz="2000" dirty="0" err="1" smtClean="0"/>
              <a:t>Κωνσταντινουπολησ</a:t>
            </a:r>
            <a:endParaRPr lang="el-GR" sz="2000" dirty="0"/>
          </a:p>
        </p:txBody>
      </p:sp>
      <p:pic>
        <p:nvPicPr>
          <p:cNvPr id="19459" name="Picture 2" descr="C:\Users\user\Documents\ΣχολικέςΓιορτές\25 ΜΑΡΤΙΟΥ\Slides 25ης Μαρτίου\1α..Πολιορκία Κωνσταντινούπολη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3" y="260648"/>
            <a:ext cx="8784976" cy="561662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244984"/>
            <a:ext cx="7848872" cy="49638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>
              <a:defRPr/>
            </a:pPr>
            <a:r>
              <a:rPr lang="el-GR" sz="2000" dirty="0" smtClean="0"/>
              <a:t>ΓΥΝΑΙΚΕΣ ΣΤΟΝ ΑΓΩΝΑ</a:t>
            </a:r>
            <a:endParaRPr lang="el-GR" sz="2000" dirty="0"/>
          </a:p>
        </p:txBody>
      </p:sp>
      <p:pic>
        <p:nvPicPr>
          <p:cNvPr id="38915" name="Picture 2" descr="C:\Users\user\Documents\ΣχολικέςΓιορτές\25 ΜΑΡΤΙΟΥ\Slides 25ης Μαρτίου\Γυναίκες στον αγώνα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76117"/>
            <a:ext cx="7776864" cy="591717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ΒΙΝΤΕΟ</a:t>
            </a:r>
            <a:r>
              <a:rPr lang="en-US" dirty="0" smtClean="0"/>
              <a:t> 4 </a:t>
            </a:r>
            <a:r>
              <a:rPr lang="el-GR" dirty="0" smtClean="0"/>
              <a:t>: </a:t>
            </a:r>
            <a:r>
              <a:rPr lang="el-GR" dirty="0" smtClean="0"/>
              <a:t>ΗΡΩΕΣ 25</a:t>
            </a:r>
            <a:r>
              <a:rPr lang="el-GR" baseline="30000" dirty="0" smtClean="0"/>
              <a:t>ησ</a:t>
            </a:r>
            <a:r>
              <a:rPr lang="el-GR" dirty="0" smtClean="0"/>
              <a:t> </a:t>
            </a:r>
            <a:r>
              <a:rPr lang="el-GR" dirty="0" err="1" smtClean="0"/>
              <a:t>μαρτιου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80520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8208911" cy="64807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b="1" dirty="0" err="1" smtClean="0"/>
              <a:t>Ελευθερια</a:t>
            </a:r>
            <a:r>
              <a:rPr lang="el-GR" sz="2800" b="1" dirty="0" smtClean="0"/>
              <a:t>      ή     </a:t>
            </a:r>
            <a:r>
              <a:rPr lang="el-GR" sz="2800" b="1" dirty="0" err="1" smtClean="0"/>
              <a:t>θανατοσ</a:t>
            </a:r>
            <a:endParaRPr lang="el-GR" sz="2800" b="1" dirty="0"/>
          </a:p>
        </p:txBody>
      </p:sp>
      <p:pic>
        <p:nvPicPr>
          <p:cNvPr id="54275" name="Picture 2" descr="C:\Users\user\Documents\ΣχολικέςΓιορτές\25 ΜΑΡΤΙΟΥ\Slides 25ης Μαρτίου\4..Ή ΕλευθερίΑ  Ή Θάνατο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1" cy="539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77" y="5733256"/>
            <a:ext cx="8496944" cy="94122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sz="2200" b="1" dirty="0" smtClean="0"/>
              <a:t>Η Α' </a:t>
            </a:r>
            <a:r>
              <a:rPr lang="el-GR" sz="2200" b="1" dirty="0" err="1" smtClean="0"/>
              <a:t>Εθνοσυνελευση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τησ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Επιδαυρου</a:t>
            </a:r>
            <a:r>
              <a:rPr lang="el-GR" sz="2200" b="1" dirty="0" smtClean="0"/>
              <a:t> </a:t>
            </a:r>
            <a:br>
              <a:rPr lang="el-GR" sz="2200" b="1" dirty="0" smtClean="0"/>
            </a:br>
            <a:r>
              <a:rPr lang="el-GR" sz="2200" b="1" dirty="0" smtClean="0"/>
              <a:t>και το </a:t>
            </a:r>
            <a:r>
              <a:rPr lang="el-GR" sz="2200" b="1" dirty="0" err="1" smtClean="0"/>
              <a:t>πρωτο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Συνταγμα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τησ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Ελλαδασ</a:t>
            </a:r>
            <a:r>
              <a:rPr lang="el-GR" sz="2200" b="1" dirty="0" smtClean="0"/>
              <a:t/>
            </a:r>
            <a:br>
              <a:rPr lang="el-GR" sz="2200" b="1" dirty="0" smtClean="0"/>
            </a:br>
            <a:endParaRPr lang="el-GR" sz="2200" dirty="0"/>
          </a:p>
        </p:txBody>
      </p:sp>
      <p:pic>
        <p:nvPicPr>
          <p:cNvPr id="55299" name="Content Placeholder 3" descr="http://www.neakriti.gr/temp/CACHE_620X620_1_110044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6632"/>
            <a:ext cx="8496944" cy="5496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0" y="2996952"/>
            <a:ext cx="3654712" cy="58104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  </a:t>
            </a:r>
            <a:r>
              <a:rPr lang="el-GR" sz="2000" dirty="0" err="1" smtClean="0"/>
              <a:t>Θεοδωροσ</a:t>
            </a:r>
            <a:r>
              <a:rPr lang="el-GR" sz="2000" dirty="0" smtClean="0"/>
              <a:t>   </a:t>
            </a:r>
            <a:r>
              <a:rPr lang="el-GR" sz="2000" dirty="0" err="1" smtClean="0"/>
              <a:t>κολοκοτρωνησ</a:t>
            </a:r>
            <a:endParaRPr lang="el-GR" sz="2000" dirty="0"/>
          </a:p>
        </p:txBody>
      </p:sp>
      <p:pic>
        <p:nvPicPr>
          <p:cNvPr id="56323" name="Content Placeholder 4" descr="C:\Users\user\Documents\ΣχολικέςΓιορτές\25 ΜΑΡΤΙΟΥ\Slides 25ης Μαρτίου\4ζ..Θεόδωρος Κολοκοτρώνης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60648"/>
            <a:ext cx="5112568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15616" y="5846933"/>
            <a:ext cx="7103701" cy="8382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/>
            <a:r>
              <a:rPr lang="el-GR" dirty="0" err="1" smtClean="0"/>
              <a:t>ΓΕΩΡΓΙΟς</a:t>
            </a:r>
            <a:r>
              <a:rPr lang="el-GR" dirty="0" smtClean="0"/>
              <a:t> ΚΑΡΑΪΣΚΑΚΗΣ</a:t>
            </a:r>
            <a:endParaRPr lang="en-SG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3" y="260648"/>
            <a:ext cx="8518769" cy="5472459"/>
          </a:xfrm>
        </p:spPr>
      </p:pic>
    </p:spTree>
    <p:extLst>
      <p:ext uri="{BB962C8B-B14F-4D97-AF65-F5344CB8AC3E}">
        <p14:creationId xmlns:p14="http://schemas.microsoft.com/office/powerpoint/2010/main" val="3885522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6" y="3429000"/>
            <a:ext cx="3512418" cy="8382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Ιμπραημ</a:t>
            </a:r>
            <a:r>
              <a:rPr lang="el-GR" sz="2000" dirty="0" smtClean="0"/>
              <a:t>   </a:t>
            </a:r>
            <a:r>
              <a:rPr lang="el-GR" sz="2000" dirty="0" err="1" smtClean="0"/>
              <a:t>Πασασ</a:t>
            </a:r>
            <a:endParaRPr lang="el-GR" sz="2000" dirty="0"/>
          </a:p>
        </p:txBody>
      </p:sp>
      <p:pic>
        <p:nvPicPr>
          <p:cNvPr id="58371" name="Picture 2" descr="C:\Users\user\Documents\ΣχολικέςΓιορτές\25 ΜΑΡΤΙΟΥ\Slides 25ης Μαρτίου\4η..Ιμπραήμ Πασά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83"/>
            <a:ext cx="5204820" cy="66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093296"/>
            <a:ext cx="8640959" cy="67651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Η </a:t>
            </a:r>
            <a:r>
              <a:rPr lang="el-GR" sz="2000" dirty="0" err="1" smtClean="0"/>
              <a:t>καταστροφη</a:t>
            </a:r>
            <a:r>
              <a:rPr lang="el-GR" sz="2000" dirty="0" smtClean="0"/>
              <a:t> των </a:t>
            </a:r>
            <a:r>
              <a:rPr lang="el-GR" sz="2000" dirty="0" err="1" smtClean="0"/>
              <a:t>Ψαρων</a:t>
            </a:r>
            <a:r>
              <a:rPr lang="el-GR" sz="2000" dirty="0" smtClean="0"/>
              <a:t>   -  </a:t>
            </a:r>
            <a:r>
              <a:rPr lang="el-GR" sz="2000" dirty="0" err="1" smtClean="0"/>
              <a:t>Γυζησ</a:t>
            </a:r>
            <a:r>
              <a:rPr lang="el-GR" sz="2000" dirty="0" smtClean="0"/>
              <a:t>  </a:t>
            </a:r>
            <a:endParaRPr lang="el-GR" sz="2000" dirty="0"/>
          </a:p>
        </p:txBody>
      </p:sp>
      <p:pic>
        <p:nvPicPr>
          <p:cNvPr id="59395" name="Picture 2" descr="C:\Users\user\Documents\ΣχολικέςΓιορτές\25 ΜΑΡΤΙΟΥ\Slides 25ης Μαρτίου\5..Γύζης Ψαρ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3"/>
            <a:ext cx="8640959" cy="585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128" y="3083503"/>
            <a:ext cx="2743151" cy="72392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hangingPunct="1">
              <a:defRPr/>
            </a:pPr>
            <a:r>
              <a:rPr lang="el-GR" sz="2000" dirty="0" err="1" smtClean="0"/>
              <a:t>παπαφλεσσασ</a:t>
            </a:r>
            <a:endParaRPr lang="el-GR" sz="2000" dirty="0"/>
          </a:p>
        </p:txBody>
      </p:sp>
      <p:pic>
        <p:nvPicPr>
          <p:cNvPr id="60419" name="Picture 2" descr="\\USER-PC\Users\Public\Pictures\Αννα\Παπαφλέσσα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88640"/>
            <a:ext cx="5256584" cy="651364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144" y="3032956"/>
            <a:ext cx="3132063" cy="65248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hangingPunct="1">
              <a:defRPr/>
            </a:pPr>
            <a:r>
              <a:rPr lang="el-GR" sz="2000" dirty="0" err="1" smtClean="0"/>
              <a:t>Μαχη</a:t>
            </a:r>
            <a:r>
              <a:rPr lang="el-GR" sz="2000" dirty="0" smtClean="0"/>
              <a:t>  στο  </a:t>
            </a:r>
            <a:r>
              <a:rPr lang="el-GR" sz="2000" dirty="0" err="1" smtClean="0"/>
              <a:t>μανιακι</a:t>
            </a:r>
            <a:endParaRPr lang="el-GR" sz="2000" dirty="0"/>
          </a:p>
        </p:txBody>
      </p:sp>
      <p:pic>
        <p:nvPicPr>
          <p:cNvPr id="61443" name="Picture 2" descr="\\USER-PC\Users\Public\Pictures\Αννα\Παπαφλέσσας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6632"/>
            <a:ext cx="5256584" cy="655272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52" y="3154624"/>
            <a:ext cx="2520280" cy="113847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>
              <a:defRPr/>
            </a:pPr>
            <a:r>
              <a:rPr lang="el-GR" sz="2800" dirty="0" err="1" smtClean="0"/>
              <a:t>Γενν</a:t>
            </a:r>
            <a:r>
              <a:rPr lang="en-US" sz="2800" dirty="0" smtClean="0"/>
              <a:t>A</a:t>
            </a:r>
            <a:r>
              <a:rPr lang="el-GR" sz="2800" dirty="0" err="1" smtClean="0"/>
              <a:t>διοΣ</a:t>
            </a:r>
            <a:r>
              <a:rPr lang="el-GR" sz="2800" dirty="0" smtClean="0"/>
              <a:t>   </a:t>
            </a:r>
            <a:r>
              <a:rPr lang="el-GR" sz="2800" dirty="0" err="1" smtClean="0"/>
              <a:t>Σχολ</a:t>
            </a:r>
            <a:r>
              <a:rPr lang="en-US" sz="2800" dirty="0" smtClean="0"/>
              <a:t>A</a:t>
            </a:r>
            <a:r>
              <a:rPr lang="el-GR" sz="2800" dirty="0" err="1" smtClean="0"/>
              <a:t>ριΟΣ</a:t>
            </a:r>
            <a:endParaRPr lang="el-GR" sz="2800" dirty="0"/>
          </a:p>
        </p:txBody>
      </p:sp>
      <p:pic>
        <p:nvPicPr>
          <p:cNvPr id="20483" name="Picture 2" descr="C:\Users\user\Documents\ΣχολικέςΓιορτές\25 ΜΑΡΤΙΟΥ\Slides 25ης Μαρτίου\Γεννάδιος Σχολάριο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070" y="116632"/>
            <a:ext cx="4968552" cy="662473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35" y="6093296"/>
            <a:ext cx="8712967" cy="62217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Μαχη</a:t>
            </a:r>
            <a:r>
              <a:rPr lang="el-GR" sz="2000" dirty="0" smtClean="0"/>
              <a:t>  </a:t>
            </a:r>
            <a:r>
              <a:rPr lang="el-GR" sz="2000" dirty="0" err="1" smtClean="0"/>
              <a:t>Μεσολογγιου</a:t>
            </a:r>
            <a:r>
              <a:rPr lang="el-GR" sz="2000" dirty="0" smtClean="0"/>
              <a:t> </a:t>
            </a:r>
            <a:br>
              <a:rPr lang="el-GR" sz="2000" dirty="0" smtClean="0"/>
            </a:br>
            <a:r>
              <a:rPr lang="el-GR" sz="2000" dirty="0" err="1" smtClean="0"/>
              <a:t>Παναγιωτησ</a:t>
            </a:r>
            <a:r>
              <a:rPr lang="el-GR" sz="2000" dirty="0" smtClean="0"/>
              <a:t> </a:t>
            </a:r>
            <a:r>
              <a:rPr lang="el-GR" sz="2000" dirty="0" err="1" smtClean="0"/>
              <a:t>ζωγραφοσ</a:t>
            </a:r>
            <a:endParaRPr lang="el-GR" sz="2000" dirty="0"/>
          </a:p>
        </p:txBody>
      </p:sp>
      <p:pic>
        <p:nvPicPr>
          <p:cNvPr id="62467" name="Content Placeholder 4" descr="C:\Users\user\Documents\ΣχολικέςΓιορτές\25 ΜΑΡΤΙΟΥ\Slides 25ης Μαρτίου\5δ..Μάχη Μεσολογγίου -Παναγιώτης Ζωγράφος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235" y="162842"/>
            <a:ext cx="8712968" cy="5786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41" y="6093296"/>
            <a:ext cx="8280920" cy="58104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err="1" smtClean="0"/>
              <a:t>Εξοδοσ</a:t>
            </a:r>
            <a:r>
              <a:rPr lang="el-GR" sz="2800" dirty="0" smtClean="0"/>
              <a:t>  </a:t>
            </a:r>
            <a:r>
              <a:rPr lang="el-GR" sz="2800" dirty="0" err="1" smtClean="0"/>
              <a:t>Μεσολογγιου</a:t>
            </a:r>
            <a:endParaRPr lang="el-GR" sz="2800" dirty="0"/>
          </a:p>
        </p:txBody>
      </p:sp>
      <p:pic>
        <p:nvPicPr>
          <p:cNvPr id="63491" name="Content Placeholder 4" descr="C:\Users\user\Documents\ΣχολικέςΓιορτές\25 ΜΑΡΤΙΟΥ\Slides 25ης Μαρτίου\5η..Έξοδος Μεσολογγίου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60648"/>
            <a:ext cx="8280920" cy="56686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37312"/>
            <a:ext cx="8280920" cy="50960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Παιδια</a:t>
            </a:r>
            <a:r>
              <a:rPr lang="el-GR" sz="2000" dirty="0" smtClean="0"/>
              <a:t>  </a:t>
            </a:r>
            <a:r>
              <a:rPr lang="el-GR" sz="2000" dirty="0" err="1" smtClean="0"/>
              <a:t>τησ</a:t>
            </a:r>
            <a:r>
              <a:rPr lang="el-GR" sz="2000" dirty="0" smtClean="0"/>
              <a:t> </a:t>
            </a:r>
            <a:r>
              <a:rPr lang="el-GR" sz="2000" dirty="0" err="1" smtClean="0"/>
              <a:t>Σαμαρινασ</a:t>
            </a:r>
            <a:endParaRPr lang="el-GR" sz="2000" dirty="0"/>
          </a:p>
        </p:txBody>
      </p:sp>
      <p:pic>
        <p:nvPicPr>
          <p:cNvPr id="64515" name="Picture 2" descr="C:\Users\user\Documents\ΣχολικέςΓιορτές\25 ΜΑΡΤΙΟΥ\Slides 25ης Μαρτίου\5ε..Παιδιά της Σαμαρίνα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748"/>
            <a:ext cx="8280920" cy="57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Βιντεο</a:t>
            </a:r>
            <a:r>
              <a:rPr lang="en-US" dirty="0" smtClean="0"/>
              <a:t> 5 </a:t>
            </a:r>
            <a:r>
              <a:rPr lang="el-GR" dirty="0" smtClean="0"/>
              <a:t>: </a:t>
            </a:r>
            <a:r>
              <a:rPr lang="el-GR" dirty="0" err="1" smtClean="0"/>
              <a:t>παιδια</a:t>
            </a:r>
            <a:r>
              <a:rPr lang="el-GR" dirty="0" smtClean="0"/>
              <a:t> της </a:t>
            </a:r>
            <a:r>
              <a:rPr lang="el-GR" dirty="0" err="1" smtClean="0"/>
              <a:t>σαμαρινασ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243771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Βιντεο</a:t>
            </a:r>
            <a:r>
              <a:rPr lang="en-US" dirty="0" smtClean="0"/>
              <a:t> 6 </a:t>
            </a:r>
            <a:r>
              <a:rPr lang="el-GR" dirty="0" smtClean="0"/>
              <a:t>: </a:t>
            </a:r>
            <a:r>
              <a:rPr lang="el-GR" dirty="0" err="1" smtClean="0"/>
              <a:t>Ελευθεροι</a:t>
            </a:r>
            <a:r>
              <a:rPr lang="el-GR" dirty="0" smtClean="0"/>
              <a:t> </a:t>
            </a:r>
            <a:r>
              <a:rPr lang="el-GR" dirty="0" err="1" smtClean="0"/>
              <a:t>πολιορκημενοι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              το </a:t>
            </a:r>
            <a:r>
              <a:rPr lang="el-GR" dirty="0" err="1" smtClean="0"/>
              <a:t>χαραμα</a:t>
            </a:r>
            <a:r>
              <a:rPr lang="el-GR" dirty="0" smtClean="0"/>
              <a:t> </a:t>
            </a:r>
            <a:r>
              <a:rPr lang="el-GR" dirty="0" err="1" smtClean="0"/>
              <a:t>επηρα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371980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6" y="5715016"/>
            <a:ext cx="7761288" cy="58104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Διονυσιοσ</a:t>
            </a:r>
            <a:r>
              <a:rPr lang="el-GR" sz="2000" dirty="0" smtClean="0"/>
              <a:t>   </a:t>
            </a:r>
            <a:r>
              <a:rPr lang="el-GR" sz="2000" dirty="0" err="1" smtClean="0"/>
              <a:t>σολωμοσ</a:t>
            </a:r>
            <a:endParaRPr lang="el-GR" sz="2000" dirty="0"/>
          </a:p>
        </p:txBody>
      </p:sp>
      <p:pic>
        <p:nvPicPr>
          <p:cNvPr id="65539" name="Content Placeholder 4" descr="C:\Users\user\Documents\ΣχολικέςΓιορτές\25 ΜΑΡΤΙΟΥ\Slides 25ης Μαρτίου\6..Διονύσιος Σολωμός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857250"/>
            <a:ext cx="776128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Βιντεο</a:t>
            </a:r>
            <a:r>
              <a:rPr lang="en-US" dirty="0" smtClean="0"/>
              <a:t> 7 </a:t>
            </a:r>
            <a:r>
              <a:rPr lang="el-GR" dirty="0" smtClean="0"/>
              <a:t>: </a:t>
            </a:r>
            <a:r>
              <a:rPr lang="el-GR" dirty="0" err="1" smtClean="0"/>
              <a:t>ελευθεροι</a:t>
            </a:r>
            <a:r>
              <a:rPr lang="el-GR" dirty="0" smtClean="0"/>
              <a:t> </a:t>
            </a:r>
            <a:r>
              <a:rPr lang="el-GR" dirty="0" err="1" smtClean="0"/>
              <a:t>πολιορκημενοια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               </a:t>
            </a:r>
            <a:r>
              <a:rPr lang="el-GR" dirty="0" err="1" smtClean="0"/>
              <a:t>ακρα</a:t>
            </a:r>
            <a:r>
              <a:rPr lang="el-GR" dirty="0" smtClean="0"/>
              <a:t> του </a:t>
            </a:r>
            <a:r>
              <a:rPr lang="el-GR" dirty="0" err="1" smtClean="0"/>
              <a:t>ταφου</a:t>
            </a:r>
            <a:r>
              <a:rPr lang="el-GR" dirty="0" smtClean="0"/>
              <a:t> </a:t>
            </a:r>
            <a:r>
              <a:rPr lang="el-GR" dirty="0" err="1" smtClean="0"/>
              <a:t>σιωπη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885011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8" y="3140330"/>
            <a:ext cx="3168209" cy="172882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200" dirty="0" smtClean="0"/>
              <a:t>Η </a:t>
            </a:r>
            <a:r>
              <a:rPr lang="el-GR" sz="2200" dirty="0" err="1" smtClean="0"/>
              <a:t>Ελλαδα</a:t>
            </a:r>
            <a:r>
              <a:rPr lang="el-GR" sz="2200" dirty="0" smtClean="0"/>
              <a:t> στα </a:t>
            </a:r>
            <a:r>
              <a:rPr lang="el-GR" sz="2200" dirty="0" err="1" smtClean="0"/>
              <a:t>ερειπια</a:t>
            </a:r>
            <a:r>
              <a:rPr lang="el-GR" sz="2200" dirty="0" smtClean="0"/>
              <a:t> του </a:t>
            </a:r>
            <a:r>
              <a:rPr lang="el-GR" sz="2200" dirty="0" err="1" smtClean="0"/>
              <a:t>ΜεσολογΓιου</a:t>
            </a: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l-GR" sz="2200" dirty="0" smtClean="0"/>
              <a:t>ΠΙΝΑΚΑΣ</a:t>
            </a:r>
            <a:r>
              <a:rPr lang="el-GR" sz="2000" dirty="0" smtClean="0"/>
              <a:t> </a:t>
            </a:r>
            <a:r>
              <a:rPr lang="el-GR" sz="2400" dirty="0" err="1" smtClean="0"/>
              <a:t>Ντελακρουα</a:t>
            </a:r>
            <a:endParaRPr lang="el-GR" sz="2400" dirty="0"/>
          </a:p>
        </p:txBody>
      </p:sp>
      <p:pic>
        <p:nvPicPr>
          <p:cNvPr id="66563" name="Content Placeholder 4" descr="C:\Users\user\Documents\ΣχολικέςΓιορτές\25 ΜΑΡΤΙΟΥ\Slides 25ης Μαρτίου\5θ..Ντελακρουά- Η Ελλάδα στα ερείπια του Μεσολογγίου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332656"/>
            <a:ext cx="4824536" cy="65253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Content Placeholder 4" descr="http://i.ytimg.com/vi/hqld7uLvktY/maxresdefaul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404664"/>
            <a:ext cx="8928992" cy="60486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332657"/>
            <a:ext cx="7128792" cy="576063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ΒΙΝΤΕΟ</a:t>
            </a:r>
            <a:r>
              <a:rPr lang="en-US" dirty="0"/>
              <a:t> </a:t>
            </a:r>
            <a:r>
              <a:rPr lang="en-US" dirty="0" smtClean="0"/>
              <a:t>8 </a:t>
            </a:r>
            <a:r>
              <a:rPr lang="el-GR" dirty="0" smtClean="0"/>
              <a:t>: </a:t>
            </a:r>
            <a:r>
              <a:rPr lang="el-GR" dirty="0" smtClean="0"/>
              <a:t>ΕΝΑ ΠΑΛΙΚΑΡΙ 20 ΧΡΟΝΩ</a:t>
            </a:r>
            <a:endParaRPr lang="en-SG" dirty="0"/>
          </a:p>
        </p:txBody>
      </p:sp>
      <p:pic>
        <p:nvPicPr>
          <p:cNvPr id="4" name="8 α Ένα παλικάρι είκοσι χρονώ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196752"/>
            <a:ext cx="6781180" cy="45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4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ocuments\ΣχολικέςΓιορτές\25 ΜΑΡΤΙΟΥ\Slides 25ης Μαρτίου\1γ..Παπάς κα ιμάμη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88639"/>
            <a:ext cx="8784976" cy="648072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86" y="6093296"/>
            <a:ext cx="8807202" cy="58104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Ναυμαχια</a:t>
            </a:r>
            <a:r>
              <a:rPr lang="el-GR" sz="2000" dirty="0" smtClean="0"/>
              <a:t>   </a:t>
            </a:r>
            <a:r>
              <a:rPr lang="el-GR" sz="2000" dirty="0" err="1" smtClean="0"/>
              <a:t>ναυαρινου</a:t>
            </a:r>
            <a:endParaRPr lang="el-GR" sz="2000" dirty="0"/>
          </a:p>
        </p:txBody>
      </p:sp>
      <p:pic>
        <p:nvPicPr>
          <p:cNvPr id="68611" name="Picture 2" descr="C:\Users\user\Documents\ΣχολικέςΓιορτές\25 ΜΑΡΤΙΟΥ\Slides 25ης Μαρτίου\6δ..,Ναυμαχία Ναυαρίνου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5" y="332656"/>
            <a:ext cx="880720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715016"/>
            <a:ext cx="6336705" cy="58104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err="1" smtClean="0"/>
              <a:t>Ιωαννησ</a:t>
            </a:r>
            <a:r>
              <a:rPr lang="el-GR" sz="2000" dirty="0" smtClean="0"/>
              <a:t>   </a:t>
            </a:r>
            <a:r>
              <a:rPr lang="el-GR" sz="2000" dirty="0" err="1" smtClean="0"/>
              <a:t>καποδιστριασ</a:t>
            </a:r>
            <a:endParaRPr lang="el-GR" sz="2000" dirty="0"/>
          </a:p>
        </p:txBody>
      </p:sp>
      <p:pic>
        <p:nvPicPr>
          <p:cNvPr id="69635" name="Content Placeholder 5" descr="Αποτέλεσμα εικόνας για καποδιστριας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1" y="857250"/>
            <a:ext cx="6408712" cy="4643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352928" cy="8382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000" dirty="0" smtClean="0"/>
              <a:t>Η Δολοφονια  του  Καποδιστρια </a:t>
            </a:r>
            <a:br>
              <a:rPr lang="el-GR" sz="2000" dirty="0" smtClean="0"/>
            </a:br>
            <a:r>
              <a:rPr lang="el-GR" sz="1400" dirty="0" err="1" smtClean="0"/>
              <a:t>Πινακασ</a:t>
            </a:r>
            <a:r>
              <a:rPr lang="el-GR" sz="1400" dirty="0" smtClean="0"/>
              <a:t> </a:t>
            </a:r>
            <a:endParaRPr lang="el-GR" sz="1400" dirty="0"/>
          </a:p>
        </p:txBody>
      </p:sp>
      <p:pic>
        <p:nvPicPr>
          <p:cNvPr id="70659" name="Content Placeholder 4" descr="C:\Users\user\Documents\ΣχολικέςΓιορτές\25 ΜΑΡΤΙΟΥ\Slides 25ης Μαρτίου\7α..Δολοφονία Καποδίστρια ( Πίνακας Παχύ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88641"/>
            <a:ext cx="8352927" cy="55977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949280"/>
            <a:ext cx="8784976" cy="65305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err="1" smtClean="0"/>
              <a:t>Ιερη</a:t>
            </a:r>
            <a:r>
              <a:rPr lang="el-GR" sz="2800" dirty="0" smtClean="0"/>
              <a:t>   </a:t>
            </a:r>
            <a:r>
              <a:rPr lang="el-GR" sz="2800" dirty="0" err="1" smtClean="0"/>
              <a:t>συμμαχια</a:t>
            </a:r>
            <a:endParaRPr lang="el-GR" sz="2800" dirty="0"/>
          </a:p>
        </p:txBody>
      </p:sp>
      <p:pic>
        <p:nvPicPr>
          <p:cNvPr id="71683" name="Picture 5" descr="http://www.daskalosa.eu/wpimages/wp60e07332_0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517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877272"/>
            <a:ext cx="8712968" cy="86409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3200" dirty="0" err="1" smtClean="0"/>
              <a:t>Οθωνασ</a:t>
            </a:r>
            <a:r>
              <a:rPr lang="el-GR" sz="3200" dirty="0" smtClean="0"/>
              <a:t> και </a:t>
            </a:r>
            <a:r>
              <a:rPr lang="el-GR" sz="3200" dirty="0" err="1" smtClean="0"/>
              <a:t>αμαλια</a:t>
            </a:r>
            <a:endParaRPr lang="el-GR" sz="3200" dirty="0"/>
          </a:p>
        </p:txBody>
      </p:sp>
      <p:pic>
        <p:nvPicPr>
          <p:cNvPr id="72707" name="Content Placeholder 3" descr="\\USER-PC\Users\Public\Pictures\Αννα\Β Δόση\Όθων και Αμαλία σε έφιππο περίπατο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332656"/>
            <a:ext cx="8712968" cy="52406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490" y="5949280"/>
            <a:ext cx="7344816" cy="76619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800" dirty="0" err="1" smtClean="0"/>
              <a:t>στρατηγοσ</a:t>
            </a:r>
            <a:r>
              <a:rPr lang="el-GR" sz="2800" dirty="0" smtClean="0"/>
              <a:t>     </a:t>
            </a:r>
            <a:r>
              <a:rPr lang="el-GR" sz="2800" dirty="0" err="1" smtClean="0"/>
              <a:t>Μακρυγιαννησ</a:t>
            </a:r>
            <a:endParaRPr lang="el-GR" sz="2800" dirty="0"/>
          </a:p>
        </p:txBody>
      </p:sp>
      <p:pic>
        <p:nvPicPr>
          <p:cNvPr id="73731" name="Content Placeholder 4" descr="C:\Users\user\Documents\ΣχολικέςΓιορτές\25 ΜΑΡΤΙΟΥ\Slides 25ης Μαρτίου\8..Γιάννης Μακρυγιάννης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490" y="332656"/>
            <a:ext cx="7344816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Βιντεο</a:t>
            </a:r>
            <a:r>
              <a:rPr lang="el-GR" dirty="0" smtClean="0"/>
              <a:t> </a:t>
            </a:r>
            <a:r>
              <a:rPr lang="en-US" dirty="0" smtClean="0"/>
              <a:t>9 </a:t>
            </a:r>
            <a:r>
              <a:rPr lang="el-GR" dirty="0" smtClean="0"/>
              <a:t>: </a:t>
            </a:r>
            <a:r>
              <a:rPr lang="el-GR" dirty="0" err="1" smtClean="0"/>
              <a:t>αποσπασμα</a:t>
            </a:r>
            <a:r>
              <a:rPr lang="el-GR" dirty="0" smtClean="0"/>
              <a:t> </a:t>
            </a:r>
            <a:r>
              <a:rPr lang="el-GR" dirty="0" err="1" smtClean="0"/>
              <a:t>απο</a:t>
            </a:r>
            <a:r>
              <a:rPr lang="el-GR" dirty="0" smtClean="0"/>
              <a:t> το </a:t>
            </a:r>
            <a:r>
              <a:rPr lang="el-GR" dirty="0" err="1" smtClean="0"/>
              <a:t>εργο</a:t>
            </a:r>
            <a:r>
              <a:rPr lang="el-GR" dirty="0" smtClean="0"/>
              <a:t> του</a:t>
            </a:r>
            <a:br>
              <a:rPr lang="el-GR" dirty="0" smtClean="0"/>
            </a:br>
            <a:r>
              <a:rPr lang="el-GR" dirty="0" smtClean="0"/>
              <a:t>                   </a:t>
            </a:r>
            <a:r>
              <a:rPr lang="el-GR" dirty="0" err="1" smtClean="0"/>
              <a:t>ιακωβου</a:t>
            </a:r>
            <a:r>
              <a:rPr lang="el-GR" dirty="0" smtClean="0"/>
              <a:t> </a:t>
            </a:r>
            <a:r>
              <a:rPr lang="el-GR" dirty="0" err="1" smtClean="0"/>
              <a:t>καμπανελλη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                  «το </a:t>
            </a:r>
            <a:r>
              <a:rPr lang="el-GR" dirty="0" err="1" smtClean="0"/>
              <a:t>μεγαλο</a:t>
            </a:r>
            <a:r>
              <a:rPr lang="el-GR" dirty="0" smtClean="0"/>
              <a:t> μας </a:t>
            </a:r>
            <a:r>
              <a:rPr lang="el-GR" dirty="0" err="1" smtClean="0"/>
              <a:t>τσιρκο</a:t>
            </a:r>
            <a:r>
              <a:rPr lang="el-GR" dirty="0" smtClean="0"/>
              <a:t>»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771536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Content Placeholder 3" descr="http://fridaxistrou.gr/tm/wp-content/uploads/2014/04/areti-kai-tolmi_thumb3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6631"/>
            <a:ext cx="8856984" cy="6624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BINTEO 10 </a:t>
            </a:r>
            <a:r>
              <a:rPr lang="el-GR" dirty="0" smtClean="0"/>
              <a:t>: </a:t>
            </a:r>
            <a:r>
              <a:rPr lang="el-GR" dirty="0" smtClean="0"/>
              <a:t>ΩΔΗ ΕΙΣ ΣΑΜΟΝ - ΑΝΔΡΕΑΣ ΚΑΛΒΟΣ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911986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100811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Σε </a:t>
            </a:r>
            <a:r>
              <a:rPr lang="el-GR" dirty="0" err="1" smtClean="0"/>
              <a:t>ολουσ</a:t>
            </a:r>
            <a:r>
              <a:rPr lang="el-GR" dirty="0" smtClean="0"/>
              <a:t> τους </a:t>
            </a:r>
            <a:r>
              <a:rPr lang="el-GR" dirty="0" err="1" smtClean="0"/>
              <a:t>αγωνιστεσ</a:t>
            </a:r>
            <a:r>
              <a:rPr lang="el-GR" dirty="0" smtClean="0"/>
              <a:t> και τις </a:t>
            </a:r>
            <a:r>
              <a:rPr lang="el-GR" dirty="0" err="1" smtClean="0"/>
              <a:t>αγωνιστριεσ</a:t>
            </a:r>
            <a:r>
              <a:rPr lang="el-GR" dirty="0" smtClean="0"/>
              <a:t> </a:t>
            </a:r>
            <a:endParaRPr lang="en-SG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4162"/>
            <a:ext cx="3960440" cy="5187205"/>
          </a:xfrm>
        </p:spPr>
      </p:pic>
      <p:sp>
        <p:nvSpPr>
          <p:cNvPr id="9" name="TextBox 8"/>
          <p:cNvSpPr txBox="1"/>
          <p:nvPr/>
        </p:nvSpPr>
        <p:spPr>
          <a:xfrm>
            <a:off x="4648200" y="2348880"/>
            <a:ext cx="4306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Στο 1</a:t>
            </a:r>
            <a:r>
              <a:rPr lang="el-GR" sz="2000" b="1" baseline="30000" dirty="0" smtClean="0"/>
              <a:t>ο</a:t>
            </a:r>
            <a:r>
              <a:rPr lang="el-GR" sz="2000" b="1" dirty="0" smtClean="0"/>
              <a:t> Γυμνάσιο Ελληνικού </a:t>
            </a:r>
          </a:p>
          <a:p>
            <a:r>
              <a:rPr lang="el-GR" sz="2000" b="1" dirty="0" smtClean="0"/>
              <a:t>                        «Ρήγας Φεραίος»</a:t>
            </a:r>
            <a:endParaRPr lang="en-SG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558924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</a:rPr>
              <a:t>Άννα Μακρυγιάννη</a:t>
            </a:r>
          </a:p>
          <a:p>
            <a:r>
              <a:rPr lang="el-GR" b="1" dirty="0">
                <a:solidFill>
                  <a:srgbClr val="FFC000"/>
                </a:solidFill>
              </a:rPr>
              <a:t> </a:t>
            </a:r>
            <a:r>
              <a:rPr lang="el-GR" b="1" dirty="0" smtClean="0">
                <a:solidFill>
                  <a:srgbClr val="FFC000"/>
                </a:solidFill>
              </a:rPr>
              <a:t>                       Θεολόγος</a:t>
            </a:r>
            <a:endParaRPr lang="en-SG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8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0" y="2659018"/>
            <a:ext cx="2279724" cy="91399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pPr algn="ctr">
              <a:defRPr/>
            </a:pPr>
            <a:r>
              <a:rPr lang="el-GR" sz="2800" dirty="0" smtClean="0"/>
              <a:t>ΔΑΣΚΑΛΟΙ ΤΟΥ ΓΕΝΟΥΣ</a:t>
            </a:r>
            <a:endParaRPr lang="el-GR" sz="2800" dirty="0"/>
          </a:p>
        </p:txBody>
      </p:sp>
      <p:pic>
        <p:nvPicPr>
          <p:cNvPr id="22531" name="Picture 2" descr="C:\Users\user\Documents\ΣχολικέςΓιορτές\25 ΜΑΡΤΙΟΥ\Slides 25ης Μαρτίου\Δάσκαλοι Γένου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6632"/>
            <a:ext cx="6408712" cy="662473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76" y="6165303"/>
            <a:ext cx="8730311" cy="60421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>
              <a:defRPr/>
            </a:pPr>
            <a:r>
              <a:rPr lang="el-GR" sz="2000" dirty="0" smtClean="0"/>
              <a:t>ΑΓΙΟΣ ΚΟΣΜΑΣ  Ο ΑΙΤΩΛΟΣ - ΜΑΡΤΥΡΙΟ</a:t>
            </a:r>
            <a:endParaRPr lang="el-GR" sz="2000" dirty="0"/>
          </a:p>
        </p:txBody>
      </p:sp>
      <p:pic>
        <p:nvPicPr>
          <p:cNvPr id="23555" name="Picture 2" descr="C:\Users\user\Documents\ΣχολικέςΓιορτές\25 ΜΑΡΤΙΟΥ\Slides 25ης Μαρτίου\Άγιος Κοσμάς μαρτύρι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59370"/>
            <a:ext cx="8784975" cy="589726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ΒΙΝΤΕΟ </a:t>
            </a:r>
            <a:r>
              <a:rPr lang="en-US" dirty="0" smtClean="0"/>
              <a:t>1 </a:t>
            </a:r>
            <a:r>
              <a:rPr lang="el-GR" dirty="0" smtClean="0"/>
              <a:t>: </a:t>
            </a:r>
            <a:r>
              <a:rPr lang="el-GR" dirty="0" smtClean="0"/>
              <a:t>ΜΙΑ ΦΟΡΑ ΚΙ ΈΝΑΝ ΚΑΙΡΟ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382563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</TotalTime>
  <Words>267</Words>
  <Application>Microsoft Office PowerPoint</Application>
  <PresentationFormat>Προβολή στην οθόνη (4:3)</PresentationFormat>
  <Paragraphs>70</Paragraphs>
  <Slides>69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69</vt:i4>
      </vt:variant>
    </vt:vector>
  </HeadingPairs>
  <TitlesOfParts>
    <vt:vector size="75" baseType="lpstr">
      <vt:lpstr>Arial</vt:lpstr>
      <vt:lpstr>Calibri</vt:lpstr>
      <vt:lpstr>Franklin Gothic Book</vt:lpstr>
      <vt:lpstr>Franklin Gothic Medium</vt:lpstr>
      <vt:lpstr>Wingdings 2</vt:lpstr>
      <vt:lpstr>Trek</vt:lpstr>
      <vt:lpstr>Παρουσίαση του PowerPoint</vt:lpstr>
      <vt:lpstr>     ΠολιορκΙα   Κωνσταντινουπολησ   -   πινακαΣ</vt:lpstr>
      <vt:lpstr>Κωνσταντινοσ    Παλαιολογοσ</vt:lpstr>
      <vt:lpstr>Πολιορκία   Κωνσταντινουπολησ</vt:lpstr>
      <vt:lpstr>ΓεννAδιοΣ   ΣχολAριΟΣ</vt:lpstr>
      <vt:lpstr>Παρουσίαση του PowerPoint</vt:lpstr>
      <vt:lpstr>ΔΑΣΚΑΛΟΙ ΤΟΥ ΓΕΝΟΥΣ</vt:lpstr>
      <vt:lpstr>ΑΓΙΟΣ ΚΟΣΜΑΣ  Ο ΑΙΤΩΛΟΣ - ΜΑΡΤΥΡΙΟ</vt:lpstr>
      <vt:lpstr>ΒΙΝΤΕΟ 1 : ΜΙΑ ΦΟΡΑ ΚΙ ΈΝΑΝ ΚΑΙΡΟ</vt:lpstr>
      <vt:lpstr>ΧΑρτηΣ των εμπορικΩν δρΟμων και των σημαντικΩν παροικιΩν  κατΑ την ΤουρκοκρατΙα</vt:lpstr>
      <vt:lpstr>ΤΟ ΒΡΙΚΙ «ΑΡΗΣ»</vt:lpstr>
      <vt:lpstr>Αλη  Πασασ  Τεπελενλής</vt:lpstr>
      <vt:lpstr>Κλεφτησ</vt:lpstr>
      <vt:lpstr>ΚΛΕΦΤΗΣ</vt:lpstr>
      <vt:lpstr>Καριοφιλι και Παντιερα</vt:lpstr>
      <vt:lpstr>BINTEO 2 : ΚΛΕΦΤΙΚΗ ΖΩΗ</vt:lpstr>
      <vt:lpstr>ΦΙΛΕΛΛΗΝΕΣ</vt:lpstr>
      <vt:lpstr>Ρηγασ Φεραιοσ</vt:lpstr>
      <vt:lpstr>Αδαμαντιοσ Κοραησ</vt:lpstr>
      <vt:lpstr>Παρουσίαση του PowerPoint</vt:lpstr>
      <vt:lpstr>ΦΑΝΑΡΙΩΤΕΣ</vt:lpstr>
      <vt:lpstr>Οι Τρεισ Φιλικοι</vt:lpstr>
      <vt:lpstr>Φιλικη  Εταιρεια    -   Ξανθοσ, Τσακαλωφ, Σκουφασ</vt:lpstr>
      <vt:lpstr>Ο  ορκοσ των Φιλικων</vt:lpstr>
      <vt:lpstr>ΒΙΝΤΕΟ 3 : Ο ΘΟΥΡΙΟΣ ΤΟΥ ΡΗΓΑ</vt:lpstr>
      <vt:lpstr>Ορκομωσια  αγωνιστων,   πινακασ</vt:lpstr>
      <vt:lpstr>Παρουσίαση του PowerPoint</vt:lpstr>
      <vt:lpstr>Δραγατσανι    Ιεροσ Λοχοσ</vt:lpstr>
      <vt:lpstr>ΓΡΗΓΟΡΙΟΣ Ο Ε ΄- ΑΠΑΓΧΟΝΙΣΜΟΣ</vt:lpstr>
      <vt:lpstr>Καλαματα   23-03-1821</vt:lpstr>
      <vt:lpstr>Αλωση  τησ τριπολιτσασ</vt:lpstr>
      <vt:lpstr>Εν τουτω Νικα Ο Νικολακησ Μητροπουλοσ υψωνει το λαβαρο στα Σαλωνα (αμφισσα)</vt:lpstr>
      <vt:lpstr>Οδυσσεασ   ανδρουτσοσ</vt:lpstr>
      <vt:lpstr>Αθανασιοσ    διακοσ</vt:lpstr>
      <vt:lpstr>Μαχη τησ Αλαμανασ  -  Αθ. Διακοσ</vt:lpstr>
      <vt:lpstr>Γεωργιοσ   Καραϊσκακησ</vt:lpstr>
      <vt:lpstr>Αντωνησ Οικονομου  -  υδρα</vt:lpstr>
      <vt:lpstr>Πυρποληση τησ τουρκικησ ναυαρχιδασ στην Ερεσσο απο τον Παπανικολη 27-05-1821   Πινακασ του Von Hess</vt:lpstr>
      <vt:lpstr>Παρουσίαση του PowerPoint</vt:lpstr>
      <vt:lpstr>ΓΥΝΑΙΚΕΣ ΣΤΟΝ ΑΓΩΝΑ</vt:lpstr>
      <vt:lpstr>ΒΙΝΤΕΟ 4 : ΗΡΩΕΣ 25ησ μαρτιου</vt:lpstr>
      <vt:lpstr>Ελευθερια      ή     θανατοσ</vt:lpstr>
      <vt:lpstr>Η Α' Εθνοσυνελευση τησ Επιδαυρου  και το πρωτο Συνταγμα τησ Ελλαδασ </vt:lpstr>
      <vt:lpstr>  Θεοδωροσ   κολοκοτρωνησ</vt:lpstr>
      <vt:lpstr>ΓΕΩΡΓΙΟς ΚΑΡΑΪΣΚΑΚΗΣ</vt:lpstr>
      <vt:lpstr>Ιμπραημ   Πασασ</vt:lpstr>
      <vt:lpstr>Η καταστροφη των Ψαρων   -  Γυζησ  </vt:lpstr>
      <vt:lpstr>παπαφλεσσασ</vt:lpstr>
      <vt:lpstr>Μαχη  στο  μανιακι</vt:lpstr>
      <vt:lpstr>Μαχη  Μεσολογγιου  Παναγιωτησ ζωγραφοσ</vt:lpstr>
      <vt:lpstr>Εξοδοσ  Μεσολογγιου</vt:lpstr>
      <vt:lpstr>Παιδια  τησ Σαμαρινασ</vt:lpstr>
      <vt:lpstr>Βιντεο 5 : παιδια της σαμαρινασ</vt:lpstr>
      <vt:lpstr>Βιντεο 6 : Ελευθεροι πολιορκημενοι               το χαραμα επηρα</vt:lpstr>
      <vt:lpstr>Διονυσιοσ   σολωμοσ</vt:lpstr>
      <vt:lpstr>Βιντεο 7 : ελευθεροι πολιορκημενοια                ακρα του ταφου σιωπη</vt:lpstr>
      <vt:lpstr>Η Ελλαδα στα ερειπια του ΜεσολογΓιου ΠΙΝΑΚΑΣ Ντελακρουα</vt:lpstr>
      <vt:lpstr>Παρουσίαση του PowerPoint</vt:lpstr>
      <vt:lpstr>Παρουσίαση του PowerPoint</vt:lpstr>
      <vt:lpstr>Ναυμαχια   ναυαρινου</vt:lpstr>
      <vt:lpstr>Ιωαννησ   καποδιστριασ</vt:lpstr>
      <vt:lpstr>Η Δολοφονια  του  Καποδιστρια  Πινακασ </vt:lpstr>
      <vt:lpstr>Ιερη   συμμαχια</vt:lpstr>
      <vt:lpstr>Οθωνασ και αμαλια</vt:lpstr>
      <vt:lpstr>στρατηγοσ     Μακρυγιαννησ</vt:lpstr>
      <vt:lpstr>Βιντεο 9 : αποσπασμα απο το εργο του                    ιακωβου καμπανελλη                   «το μεγαλο μας τσιρκο»</vt:lpstr>
      <vt:lpstr>Παρουσίαση του PowerPoint</vt:lpstr>
      <vt:lpstr>BINTEO 10 : ΩΔΗ ΕΙΣ ΣΑΜΟΝ - ΑΝΔΡΕΑΣ ΚΑΛΒΟΣ</vt:lpstr>
      <vt:lpstr>Σε ολουσ τους αγωνιστεσ και τις αγωνιστριεσ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vaio64</cp:lastModifiedBy>
  <cp:revision>193</cp:revision>
  <dcterms:created xsi:type="dcterms:W3CDTF">2015-03-18T15:02:55Z</dcterms:created>
  <dcterms:modified xsi:type="dcterms:W3CDTF">2022-03-11T15:56:31Z</dcterms:modified>
</cp:coreProperties>
</file>