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1"/>
  </p:sldMasterIdLst>
  <p:sldIdLst>
    <p:sldId id="323" r:id="rId2"/>
    <p:sldId id="256" r:id="rId3"/>
    <p:sldId id="258" r:id="rId4"/>
    <p:sldId id="257" r:id="rId5"/>
    <p:sldId id="324" r:id="rId6"/>
    <p:sldId id="259" r:id="rId7"/>
    <p:sldId id="330" r:id="rId8"/>
    <p:sldId id="326" r:id="rId9"/>
    <p:sldId id="333" r:id="rId10"/>
    <p:sldId id="334" r:id="rId11"/>
    <p:sldId id="261" r:id="rId12"/>
    <p:sldId id="262" r:id="rId13"/>
    <p:sldId id="310" r:id="rId14"/>
    <p:sldId id="263" r:id="rId15"/>
    <p:sldId id="331" r:id="rId16"/>
    <p:sldId id="264" r:id="rId17"/>
    <p:sldId id="265" r:id="rId18"/>
    <p:sldId id="266" r:id="rId19"/>
    <p:sldId id="332" r:id="rId20"/>
    <p:sldId id="268" r:id="rId21"/>
    <p:sldId id="267" r:id="rId22"/>
    <p:sldId id="269" r:id="rId23"/>
    <p:sldId id="327" r:id="rId24"/>
    <p:sldId id="271" r:id="rId25"/>
    <p:sldId id="329" r:id="rId26"/>
    <p:sldId id="270" r:id="rId27"/>
    <p:sldId id="328" r:id="rId28"/>
    <p:sldId id="273" r:id="rId29"/>
    <p:sldId id="274" r:id="rId30"/>
    <p:sldId id="311" r:id="rId31"/>
    <p:sldId id="275" r:id="rId32"/>
    <p:sldId id="276" r:id="rId33"/>
    <p:sldId id="277" r:id="rId34"/>
    <p:sldId id="282" r:id="rId35"/>
    <p:sldId id="278" r:id="rId36"/>
    <p:sldId id="279" r:id="rId37"/>
    <p:sldId id="280" r:id="rId38"/>
    <p:sldId id="281" r:id="rId39"/>
    <p:sldId id="312" r:id="rId40"/>
    <p:sldId id="287" r:id="rId41"/>
    <p:sldId id="288" r:id="rId42"/>
    <p:sldId id="289" r:id="rId43"/>
    <p:sldId id="290" r:id="rId44"/>
    <p:sldId id="314" r:id="rId45"/>
    <p:sldId id="313" r:id="rId46"/>
    <p:sldId id="292" r:id="rId47"/>
    <p:sldId id="295" r:id="rId48"/>
    <p:sldId id="293" r:id="rId49"/>
    <p:sldId id="297" r:id="rId50"/>
    <p:sldId id="322" r:id="rId51"/>
    <p:sldId id="296" r:id="rId52"/>
    <p:sldId id="298" r:id="rId53"/>
    <p:sldId id="299" r:id="rId54"/>
    <p:sldId id="301" r:id="rId55"/>
    <p:sldId id="302" r:id="rId56"/>
    <p:sldId id="307" r:id="rId57"/>
    <p:sldId id="308" r:id="rId58"/>
    <p:sldId id="305" r:id="rId59"/>
    <p:sldId id="309" r:id="rId60"/>
    <p:sldId id="335" r:id="rId61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38" autoAdjust="0"/>
  </p:normalViewPr>
  <p:slideViewPr>
    <p:cSldViewPr>
      <p:cViewPr varScale="1">
        <p:scale>
          <a:sx n="73" d="100"/>
          <a:sy n="73" d="100"/>
        </p:scale>
        <p:origin x="127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432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532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188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182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157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9424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925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548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295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223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140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136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6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20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12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47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938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FF18B09-EF5F-47A0-AC3F-AD4C3ACB6F4E}" type="datetimeFigureOut">
              <a:rPr lang="el-GR" smtClean="0"/>
              <a:pPr>
                <a:defRPr/>
              </a:pPr>
              <a:t>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F87F1A-DEDF-416A-BD75-5CA1B52F045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2676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NINA\Desktop\25&#951;%20M&#945;&#961;&#964;&#943;&#959;&#965;%202015.ppt\6--&#917;&#955;&#949;&#973;&#952;&#949;&#961;&#959;&#953;%20&#928;&#959;&#955;&#953;&#959;&#961;&#954;&#951;&#956;&#941;&#957;&#959;&#953;-&#932;&#963;&#945;&#957;&#945;&#954;&#955;&#943;&#948;&#959;&#965;.mp4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0"/>
            <a:ext cx="8458200" cy="914400"/>
          </a:xfrm>
        </p:spPr>
        <p:txBody>
          <a:bodyPr/>
          <a:lstStyle/>
          <a:p>
            <a:pPr algn="ctr">
              <a:defRPr/>
            </a:pPr>
            <a:r>
              <a:rPr lang="el-GR" sz="3200" b="1" i="1" u="sng" dirty="0" smtClean="0"/>
              <a:t>ΕΘΝΙΚΟΑΠΕΛΕΥΘΕΡΩΤΙΚΟΣ ΑΓΩΝΑΣ 1821</a:t>
            </a:r>
            <a:endParaRPr lang="el-GR" sz="3200" b="1" i="1" u="sng" dirty="0"/>
          </a:p>
        </p:txBody>
      </p:sp>
      <p:pic>
        <p:nvPicPr>
          <p:cNvPr id="16387" name="Picture 3" descr="C:\Users\user\Documents\ΣχολικέςΓιορτές\25 ΜΑΡΤΙΟΥ\Slides 25ης Μαρτίου\3..Εθνικοαπελευθερωτικός αγώνας 18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3" y="548681"/>
            <a:ext cx="5507857" cy="621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6237312"/>
            <a:ext cx="8822214" cy="576064"/>
          </a:xfrm>
        </p:spPr>
        <p:txBody>
          <a:bodyPr/>
          <a:lstStyle/>
          <a:p>
            <a:pPr algn="ctr">
              <a:defRPr/>
            </a:pPr>
            <a:r>
              <a:rPr lang="el-GR" sz="2000" b="1" dirty="0" smtClean="0"/>
              <a:t>ΤΟ ΒΡΙΚΙ «ΑΡΗΣ»</a:t>
            </a:r>
            <a:endParaRPr lang="el-GR" sz="2000" b="1" dirty="0"/>
          </a:p>
        </p:txBody>
      </p:sp>
      <p:pic>
        <p:nvPicPr>
          <p:cNvPr id="25603" name="Content Placeholder 3" descr="http://img444.imageshack.us/img444/9342/800pxbrigarestsamados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3999" cy="6237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6093296"/>
            <a:ext cx="6023592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Αλη</a:t>
            </a:r>
            <a:r>
              <a:rPr lang="el-GR" sz="2000" dirty="0" smtClean="0"/>
              <a:t>  </a:t>
            </a:r>
            <a:r>
              <a:rPr lang="el-GR" sz="2000" dirty="0" err="1" smtClean="0"/>
              <a:t>Πασασ</a:t>
            </a:r>
            <a:r>
              <a:rPr lang="el-GR" sz="2000" dirty="0" smtClean="0"/>
              <a:t>  </a:t>
            </a:r>
            <a:r>
              <a:rPr lang="el-GR" sz="2000" dirty="0" err="1" smtClean="0"/>
              <a:t>Βελεστινλησ</a:t>
            </a:r>
            <a:endParaRPr lang="el-GR" sz="2000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71813" y="1714500"/>
            <a:ext cx="2428875" cy="2357438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6628" name="Picture 2" descr="C:\Users\user\Documents\ΣχολικέςΓιορτές\25 ΜΑΡΤΙΟΥ\Slides 25ης Μαρτίου\1ε..Αλή Πασάς Βελεστινλή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88640"/>
            <a:ext cx="72008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237312"/>
            <a:ext cx="9143998" cy="6206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Κλεφτησ</a:t>
            </a:r>
            <a:endParaRPr lang="el-GR" sz="2000" dirty="0"/>
          </a:p>
        </p:txBody>
      </p:sp>
      <p:pic>
        <p:nvPicPr>
          <p:cNvPr id="27651" name="Content Placeholder 4" descr="C:\Users\user\Documents\ΣχολικέςΓιορτές\25 ΜΑΡΤΙΟΥ\Slides 25ης Μαρτίου\1ζ..Κλέφτη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7584" y="-63061"/>
            <a:ext cx="9151583" cy="62283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165304"/>
            <a:ext cx="8640959" cy="64807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             ΚΛΕΦΤΗΣ</a:t>
            </a:r>
            <a:endParaRPr lang="el-GR" sz="2000" dirty="0"/>
          </a:p>
        </p:txBody>
      </p:sp>
      <p:pic>
        <p:nvPicPr>
          <p:cNvPr id="28675" name="Content Placeholder 3" descr="https://encrypted-tbn1.gstatic.com/images?q=tbn:ANd9GcT4hEKk1vEYsZQorrT0o3dNwmF8svrxnwtEs5Q_cMWFWDqWRO1_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751" y="44624"/>
            <a:ext cx="4824537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80" y="6072206"/>
            <a:ext cx="6015022" cy="78579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Καριοφιλι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Παντιερα</a:t>
            </a:r>
            <a:endParaRPr lang="el-GR" sz="2000" dirty="0"/>
          </a:p>
        </p:txBody>
      </p:sp>
      <p:pic>
        <p:nvPicPr>
          <p:cNvPr id="29699" name="Picture 2" descr="C:\Users\user\Documents\ΣχολικέςΓιορτές\25 ΜΑΡΤΙΟΥ\Slides 25ης Μαρτίου\1η..Καριοφίλι και Παντιέρ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6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504056"/>
          </a:xfrm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ΦΙΛΕΛΛΗΝΕΣ</a:t>
            </a:r>
            <a:endParaRPr lang="el-GR" sz="2000" dirty="0"/>
          </a:p>
        </p:txBody>
      </p:sp>
      <p:pic>
        <p:nvPicPr>
          <p:cNvPr id="30723" name="Picture 2" descr="C:\Users\user\Documents\ΣχολικέςΓιορτές\25 ΜΑΡΤΙΟΥ\Slides 25ης Μαρτίου\ΦΙΛΕΛΛΗΝΕΣ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2552"/>
            <a:ext cx="9144000" cy="628986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5760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            </a:t>
            </a:r>
            <a:r>
              <a:rPr lang="el-GR" sz="2000" smtClean="0"/>
              <a:t>Ρηγασ</a:t>
            </a:r>
            <a:r>
              <a:rPr lang="el-GR" sz="2000" dirty="0" smtClean="0"/>
              <a:t> </a:t>
            </a:r>
            <a:r>
              <a:rPr lang="el-GR" sz="2000" dirty="0" err="1" smtClean="0"/>
              <a:t>Φεραιοσ</a:t>
            </a:r>
            <a:endParaRPr lang="el-GR" sz="2000" dirty="0"/>
          </a:p>
        </p:txBody>
      </p:sp>
      <p:pic>
        <p:nvPicPr>
          <p:cNvPr id="31747" name="Content Placeholder 4" descr="C:\Users\user\Documents\ΣχολικέςΓιορτές\25 ΜΑΡΤΙΟΥ\Slides 25ης Μαρτίου\2..Ρήγας Φεραίο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648" y="116632"/>
            <a:ext cx="6264696" cy="62373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5040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Αδαμαντιοσ</a:t>
            </a:r>
            <a:r>
              <a:rPr lang="el-GR" sz="2000" dirty="0" smtClean="0"/>
              <a:t> </a:t>
            </a:r>
            <a:r>
              <a:rPr lang="el-GR" sz="2000" dirty="0" err="1" smtClean="0"/>
              <a:t>Κοραησ</a:t>
            </a:r>
            <a:endParaRPr lang="el-GR" sz="2000" dirty="0"/>
          </a:p>
        </p:txBody>
      </p:sp>
      <p:pic>
        <p:nvPicPr>
          <p:cNvPr id="32771" name="Picture 5" descr="Αποτέλεσμα εικόνας για κοραης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1691680" y="64080"/>
            <a:ext cx="5832648" cy="617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cuments\ΣχολικέςΓιορτές\25 ΜΑΡΤΙΟΥ\Slides 25ης Μαρτίου\2β..Χάρτα του Ρήγα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lum contrast="28000"/>
          </a:blip>
          <a:srcRect/>
          <a:stretch>
            <a:fillRect/>
          </a:stretch>
        </p:blipFill>
        <p:spPr bwMode="auto">
          <a:xfrm>
            <a:off x="1907704" y="116632"/>
            <a:ext cx="5472608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ΦΑΝΑΡΙΩΤΕΣ</a:t>
            </a:r>
            <a:endParaRPr lang="el-GR" sz="2000" dirty="0"/>
          </a:p>
        </p:txBody>
      </p:sp>
      <p:pic>
        <p:nvPicPr>
          <p:cNvPr id="34819" name="Picture 2" descr="C:\Users\user\Documents\ΣχολικέςΓιορτές\25 ΜΑΡΤΙΟΥ\Slides 25ης Μαρτίου\Φαναριώτες 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932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5857892"/>
            <a:ext cx="7272334" cy="100010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     </a:t>
            </a:r>
            <a:r>
              <a:rPr lang="el-GR" sz="2000" dirty="0" err="1" smtClean="0"/>
              <a:t>ΠολιορκΙα</a:t>
            </a:r>
            <a:r>
              <a:rPr lang="el-GR" sz="2000" dirty="0" smtClean="0"/>
              <a:t>   </a:t>
            </a:r>
            <a:r>
              <a:rPr lang="el-GR" sz="2000" dirty="0" err="1" smtClean="0"/>
              <a:t>Κωνσταντινουπολησ</a:t>
            </a:r>
            <a:r>
              <a:rPr lang="el-GR" sz="2000" dirty="0" smtClean="0"/>
              <a:t>   -   </a:t>
            </a:r>
            <a:r>
              <a:rPr lang="el-GR" sz="2000" dirty="0" err="1" smtClean="0"/>
              <a:t>πινακαΣ</a:t>
            </a:r>
            <a:endParaRPr lang="el-GR" sz="2000" dirty="0"/>
          </a:p>
        </p:txBody>
      </p:sp>
      <p:pic>
        <p:nvPicPr>
          <p:cNvPr id="17411" name="Picture 2" descr="C:\Users\user\Documents\ΣχολικέςΓιορτές\25 ΜΑΡΤΙΟΥ\Slides 25ης Μαρτίου\1..Πολιορκία Κωνσταντινούπολης σε πίνακ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50" y="5733256"/>
            <a:ext cx="3786214" cy="9361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Οι </a:t>
            </a:r>
            <a:r>
              <a:rPr lang="el-GR" sz="2000" dirty="0" err="1" smtClean="0"/>
              <a:t>Τρεισ</a:t>
            </a:r>
            <a:r>
              <a:rPr lang="el-GR" sz="2000" dirty="0" smtClean="0"/>
              <a:t> </a:t>
            </a:r>
            <a:r>
              <a:rPr lang="el-GR" sz="2000" dirty="0" err="1" smtClean="0"/>
              <a:t>Φιλικοι</a:t>
            </a:r>
            <a:endParaRPr lang="el-GR" sz="2000" dirty="0"/>
          </a:p>
        </p:txBody>
      </p:sp>
      <p:pic>
        <p:nvPicPr>
          <p:cNvPr id="35843" name="Picture 2" descr="C:\Users\user\Documents\ΣχολικέςΓιορτές\25 ΜΑΡΤΙΟΥ\Slides 25ης Μαρτίου\2δ..Οι Τρεις Φιλικοί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5949280"/>
            <a:ext cx="7300906" cy="90872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Φιλικη</a:t>
            </a:r>
            <a:r>
              <a:rPr lang="el-GR" sz="2000" dirty="0" smtClean="0"/>
              <a:t>  </a:t>
            </a:r>
            <a:r>
              <a:rPr lang="el-GR" sz="2000" dirty="0" err="1" smtClean="0"/>
              <a:t>Εταιρεια</a:t>
            </a:r>
            <a:r>
              <a:rPr lang="el-GR" sz="2000" dirty="0" smtClean="0"/>
              <a:t>    -   </a:t>
            </a:r>
            <a:r>
              <a:rPr lang="el-GR" sz="2000" dirty="0" err="1" smtClean="0"/>
              <a:t>Ξανθοσ</a:t>
            </a:r>
            <a:r>
              <a:rPr lang="el-GR" sz="2000" dirty="0" smtClean="0"/>
              <a:t>, </a:t>
            </a:r>
            <a:r>
              <a:rPr lang="el-GR" sz="2000" dirty="0" err="1" smtClean="0"/>
              <a:t>Τσακαλωφ</a:t>
            </a:r>
            <a:r>
              <a:rPr lang="el-GR" sz="2000" dirty="0" smtClean="0"/>
              <a:t>, </a:t>
            </a:r>
            <a:r>
              <a:rPr lang="el-GR" sz="2000" dirty="0" err="1" smtClean="0"/>
              <a:t>Σκουφασ</a:t>
            </a:r>
            <a:endParaRPr lang="el-GR" sz="2000" dirty="0"/>
          </a:p>
        </p:txBody>
      </p:sp>
      <p:pic>
        <p:nvPicPr>
          <p:cNvPr id="36867" name="Content Placeholder 4" descr="C:\Users\user\Documents\ΣχολικέςΓιορτές\25 ΜΑΡΤΙΟΥ\Slides 25ης Μαρτίου\2γ..Φιλική Εταιρία-Ξάνθος, Τσακάλωφ, Σκουφά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014"/>
            <a:ext cx="9144000" cy="60812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237312"/>
            <a:ext cx="8928992" cy="5040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Ο  ορκοσ των </a:t>
            </a:r>
            <a:r>
              <a:rPr lang="el-GR" sz="2000" dirty="0" err="1" smtClean="0"/>
              <a:t>Φιλικων</a:t>
            </a:r>
            <a:endParaRPr lang="el-GR" sz="2000" dirty="0"/>
          </a:p>
        </p:txBody>
      </p:sp>
      <p:pic>
        <p:nvPicPr>
          <p:cNvPr id="37891" name="Picture 2" descr="C:\Users\user\Documents\ΣχολικέςΓιορτές\25 ΜΑΡΤΙΟΥ\Slides 25ης Μαρτίου\2ε..Όρκος Φιλικώ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093295"/>
            <a:ext cx="8280920" cy="648073"/>
          </a:xfrm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ΓΥΝΑΙΚΕΣ ΣΤΟΝ ΑΓΩΝΑ</a:t>
            </a:r>
            <a:endParaRPr lang="el-GR" sz="2000" dirty="0"/>
          </a:p>
        </p:txBody>
      </p:sp>
      <p:pic>
        <p:nvPicPr>
          <p:cNvPr id="38915" name="Picture 2" descr="C:\Users\user\Documents\ΣχολικέςΓιορτές\25 ΜΑΡΤΙΟΥ\Slides 25ης Μαρτίου\Γυναίκες στον αγώνα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0212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5572140"/>
            <a:ext cx="6500826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Ορκομωσια</a:t>
            </a:r>
            <a:r>
              <a:rPr lang="el-GR" sz="2000" dirty="0" smtClean="0"/>
              <a:t>  </a:t>
            </a:r>
            <a:r>
              <a:rPr lang="el-GR" sz="2000" dirty="0" err="1" smtClean="0"/>
              <a:t>αγωνιστων</a:t>
            </a:r>
            <a:r>
              <a:rPr lang="el-GR" sz="2000" dirty="0" smtClean="0"/>
              <a:t>,   </a:t>
            </a:r>
            <a:r>
              <a:rPr lang="el-GR" sz="2000" dirty="0" err="1" smtClean="0"/>
              <a:t>πινακασ</a:t>
            </a:r>
            <a:endParaRPr lang="el-GR" sz="2000" dirty="0"/>
          </a:p>
        </p:txBody>
      </p:sp>
      <p:pic>
        <p:nvPicPr>
          <p:cNvPr id="39939" name="Content Placeholder 4" descr="C:\Users\user\Documents\ΣχολικέςΓιορτές\25 ΜΑΡΤΙΟΥ\Slides 25ης Μαρτίου\2η..1821-Ορκομωσία αγωνιστών, πίνακα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036496" cy="5805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ocuments\ΣχολικέςΓιορτές\25 ΜΑΡΤΙΟΥ\Slides 25ης Μαρτίου\Αλέξανδρος Υψηλάντη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5857892"/>
            <a:ext cx="5729270" cy="78581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Δραγατσανι</a:t>
            </a:r>
            <a:r>
              <a:rPr lang="el-GR" sz="2000" dirty="0" smtClean="0"/>
              <a:t>  -  </a:t>
            </a:r>
            <a:r>
              <a:rPr lang="el-GR" sz="2000" dirty="0" err="1" smtClean="0"/>
              <a:t>Ιεροσ</a:t>
            </a:r>
            <a:r>
              <a:rPr lang="el-GR" sz="2000" dirty="0" smtClean="0"/>
              <a:t> </a:t>
            </a:r>
            <a:r>
              <a:rPr lang="el-GR" sz="2000" dirty="0" err="1" smtClean="0"/>
              <a:t>Λοχοσ</a:t>
            </a:r>
            <a:endParaRPr lang="el-GR" sz="2000" dirty="0"/>
          </a:p>
        </p:txBody>
      </p:sp>
      <p:pic>
        <p:nvPicPr>
          <p:cNvPr id="41987" name="Picture 2" descr="C:\Users\user\Documents\ΣχολικέςΓιορτές\25 ΜΑΡΤΙΟΥ\Slides 25ης Μαρτίου\2ζ..Δραγατσάνι Ιερός Λόχος.jpg"/>
          <p:cNvPicPr>
            <a:picLocks noChangeAspect="1" noChangeArrowheads="1"/>
          </p:cNvPicPr>
          <p:nvPr/>
        </p:nvPicPr>
        <p:blipFill>
          <a:blip r:embed="rId2">
            <a:lum contrast="56000"/>
          </a:blip>
          <a:srcRect/>
          <a:stretch>
            <a:fillRect/>
          </a:stretch>
        </p:blipFill>
        <p:spPr bwMode="auto">
          <a:xfrm>
            <a:off x="1666791" y="44624"/>
            <a:ext cx="596752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786454"/>
            <a:ext cx="8686800" cy="838200"/>
          </a:xfrm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ΓΡΗΓΟΡΙΟΣ Ο Ε - ΑΠΑΓΧΟΝΙΣΜΟΣ</a:t>
            </a:r>
            <a:endParaRPr lang="el-GR" sz="2000" dirty="0"/>
          </a:p>
        </p:txBody>
      </p:sp>
      <p:pic>
        <p:nvPicPr>
          <p:cNvPr id="43011" name="Picture 2" descr="C:\Users\user\Documents\ΣχολικέςΓιορτές\25 ΜΑΡΤΙΟΥ\Slides 25ης Μαρτίου\Γρηγόριος Ε' Απαγχονισμό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0212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16"/>
            <a:ext cx="8686800" cy="92867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Καλαματα</a:t>
            </a:r>
            <a:r>
              <a:rPr lang="el-GR" sz="2000" dirty="0" smtClean="0"/>
              <a:t>   23-03-1821</a:t>
            </a:r>
            <a:endParaRPr lang="el-GR" sz="2000" dirty="0"/>
          </a:p>
        </p:txBody>
      </p:sp>
      <p:pic>
        <p:nvPicPr>
          <p:cNvPr id="44035" name="Content Placeholder 4" descr="C:\Users\user\Documents\ΣχολικέςΓιορτές\25 ΜΑΡΤΙΟΥ\Slides 25ης Μαρτίου\3α..Καλαμάτα 23-03-18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877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786454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Πολεμοσ</a:t>
            </a:r>
            <a:r>
              <a:rPr lang="el-GR" sz="2000" dirty="0" smtClean="0"/>
              <a:t> </a:t>
            </a:r>
            <a:r>
              <a:rPr lang="el-GR" sz="2000" dirty="0" err="1" smtClean="0"/>
              <a:t>τησ</a:t>
            </a:r>
            <a:r>
              <a:rPr lang="el-GR" sz="2000" dirty="0" smtClean="0"/>
              <a:t> </a:t>
            </a:r>
            <a:r>
              <a:rPr lang="el-GR" sz="2000" dirty="0" err="1" smtClean="0"/>
              <a:t>Τριπολιτσασ</a:t>
            </a:r>
            <a:r>
              <a:rPr lang="el-GR" sz="2000" dirty="0" smtClean="0"/>
              <a:t>     </a:t>
            </a:r>
            <a:br>
              <a:rPr lang="el-GR" sz="2000" dirty="0" smtClean="0"/>
            </a:br>
            <a:r>
              <a:rPr lang="el-GR" sz="1600" dirty="0" err="1" smtClean="0"/>
              <a:t>Παναγιωτησ</a:t>
            </a:r>
            <a:r>
              <a:rPr lang="el-GR" sz="1600" dirty="0" smtClean="0"/>
              <a:t> </a:t>
            </a:r>
            <a:r>
              <a:rPr lang="el-GR" sz="1600" dirty="0" err="1" smtClean="0"/>
              <a:t>Ζωγραφοσ</a:t>
            </a:r>
            <a:endParaRPr lang="el-GR" sz="1600" dirty="0"/>
          </a:p>
        </p:txBody>
      </p:sp>
      <p:pic>
        <p:nvPicPr>
          <p:cNvPr id="45059" name="Picture 2" descr="C:\Users\user\Documents\ΣχολικέςΓιορτές\25 ΜΑΡΤΙΟΥ\Slides 25ης Μαρτίου\3β..Πόλεμος της Τριπολιτσάς-Παναγιώτης Ζωγράφος, Μακρυγιάννη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6309320"/>
            <a:ext cx="6192688" cy="5486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Κωνσταντινοσ</a:t>
            </a:r>
            <a:r>
              <a:rPr lang="el-GR" sz="2000" dirty="0" smtClean="0"/>
              <a:t>    </a:t>
            </a:r>
            <a:r>
              <a:rPr lang="el-GR" sz="2000" dirty="0" err="1" smtClean="0"/>
              <a:t>Παλαιολογοσ</a:t>
            </a:r>
            <a:endParaRPr lang="el-GR" sz="2000" dirty="0"/>
          </a:p>
        </p:txBody>
      </p:sp>
      <p:pic>
        <p:nvPicPr>
          <p:cNvPr id="18435" name="Picture 2" descr="C:\Users\user\Documents\ΣχολικέςΓιορτές\25 ΜΑΡΤΙΟΥ\Slides 25ης Μαρτίου\1β..Κωνσταντίνος Παλαιολόγο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-31532"/>
            <a:ext cx="9144000" cy="634085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643578"/>
            <a:ext cx="8686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2000" dirty="0" err="1" smtClean="0"/>
              <a:t>Αλωση</a:t>
            </a:r>
            <a:r>
              <a:rPr lang="el-GR" sz="2000" dirty="0" smtClean="0"/>
              <a:t>  </a:t>
            </a:r>
            <a:r>
              <a:rPr lang="el-GR" sz="2000" dirty="0" err="1" smtClean="0"/>
              <a:t>τησ</a:t>
            </a:r>
            <a:r>
              <a:rPr lang="el-GR" sz="2000" dirty="0" smtClean="0"/>
              <a:t> </a:t>
            </a:r>
            <a:r>
              <a:rPr lang="el-GR" sz="2000" dirty="0" err="1" smtClean="0"/>
              <a:t>τριπολιτσασ</a:t>
            </a:r>
            <a:endParaRPr lang="el-GR" sz="2000" dirty="0"/>
          </a:p>
        </p:txBody>
      </p:sp>
      <p:pic>
        <p:nvPicPr>
          <p:cNvPr id="46083" name="Content Placeholder 3" descr="http://3.bp.blogspot.com/-TpYWCSgWSwY/UF7S-k4obwI/AAAAAAAAM1o/cUUn5KNkTPE/s1600/DSC0332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877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715016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Εν </a:t>
            </a:r>
            <a:r>
              <a:rPr lang="el-GR" sz="2000" dirty="0" err="1" smtClean="0"/>
              <a:t>τουτω</a:t>
            </a:r>
            <a:r>
              <a:rPr lang="el-GR" sz="2000" dirty="0" smtClean="0"/>
              <a:t> </a:t>
            </a:r>
            <a:r>
              <a:rPr lang="el-GR" sz="2000" dirty="0" err="1" smtClean="0"/>
              <a:t>Νικα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1400" dirty="0" smtClean="0"/>
              <a:t>Ο </a:t>
            </a:r>
            <a:r>
              <a:rPr lang="el-GR" sz="1400" dirty="0" err="1" smtClean="0"/>
              <a:t>Νικολακησ</a:t>
            </a:r>
            <a:r>
              <a:rPr lang="el-GR" sz="1400" dirty="0" smtClean="0"/>
              <a:t> </a:t>
            </a:r>
            <a:r>
              <a:rPr lang="el-GR" sz="1400" dirty="0" err="1" smtClean="0"/>
              <a:t>Μητροπουλοσ</a:t>
            </a:r>
            <a:r>
              <a:rPr lang="el-GR" sz="1400" dirty="0" smtClean="0"/>
              <a:t> </a:t>
            </a:r>
            <a:r>
              <a:rPr lang="el-GR" sz="1400" dirty="0" err="1" smtClean="0"/>
              <a:t>υψωνει</a:t>
            </a:r>
            <a:r>
              <a:rPr lang="el-GR" sz="1400" dirty="0" smtClean="0"/>
              <a:t> το </a:t>
            </a:r>
            <a:r>
              <a:rPr lang="el-GR" sz="1400" dirty="0" err="1" smtClean="0"/>
              <a:t>λαβαρο</a:t>
            </a:r>
            <a:r>
              <a:rPr lang="el-GR" sz="1400" dirty="0" smtClean="0"/>
              <a:t> στα </a:t>
            </a:r>
            <a:r>
              <a:rPr lang="el-GR" sz="1400" dirty="0" err="1" smtClean="0"/>
              <a:t>Σαλωνα</a:t>
            </a:r>
            <a:r>
              <a:rPr lang="el-GR" sz="1400" dirty="0" smtClean="0"/>
              <a:t> (</a:t>
            </a:r>
            <a:r>
              <a:rPr lang="el-GR" sz="1400" dirty="0" err="1" smtClean="0"/>
              <a:t>αμφισσα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2857500" y="1928813"/>
            <a:ext cx="3643313" cy="2714625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7108" name="Picture 2" descr="C:\Users\user\Documents\ΣχολικέςΓιορτές\25 ΜΑΡΤΙΟΥ\Slides 25ης Μαρτίου\3γ..Εν τούτω Νίκα- Ο Νικολάκης Μητρόπουλος υψώνει το λάβαρο στα Σάλωνα (Άμφισσα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16632"/>
            <a:ext cx="5760640" cy="573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643578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Οδυσσεασ</a:t>
            </a:r>
            <a:r>
              <a:rPr lang="el-GR" sz="2000" dirty="0" smtClean="0"/>
              <a:t>   </a:t>
            </a:r>
            <a:r>
              <a:rPr lang="el-GR" sz="2000" dirty="0" err="1" smtClean="0"/>
              <a:t>ανδρουτσοσ</a:t>
            </a:r>
            <a:endParaRPr lang="el-GR" sz="2000" dirty="0"/>
          </a:p>
        </p:txBody>
      </p:sp>
      <p:pic>
        <p:nvPicPr>
          <p:cNvPr id="48131" name="Content Placeholder 4" descr="C:\Users\user\Documents\ΣχολικέςΓιορτές\25 ΜΑΡΤΙΟΥ\Slides 25ης Μαρτίου\3δ..Ὀδυσσέας Ἀνδρούτσο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84" y="0"/>
            <a:ext cx="9144000" cy="58772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5857892"/>
            <a:ext cx="5000628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Αθανασιοσ</a:t>
            </a:r>
            <a:r>
              <a:rPr lang="el-GR" sz="2000" dirty="0" smtClean="0"/>
              <a:t>    </a:t>
            </a:r>
            <a:r>
              <a:rPr lang="el-GR" sz="2000" dirty="0" err="1" smtClean="0"/>
              <a:t>διακοσ</a:t>
            </a:r>
            <a:endParaRPr lang="el-GR" sz="2000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714750" y="1000125"/>
            <a:ext cx="2000250" cy="3865563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9156" name="Picture 2" descr="C:\Users\user\Documents\ΣχολικέςΓιορτές\25 ΜΑΡΤΙΟΥ\Slides 25ης Μαρτίου\3ε..Αθανάσιος Διάκο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19" y="116632"/>
            <a:ext cx="4824537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5857892"/>
            <a:ext cx="654366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Μαχη</a:t>
            </a:r>
            <a:r>
              <a:rPr lang="el-GR" sz="2000" dirty="0" smtClean="0"/>
              <a:t> </a:t>
            </a:r>
            <a:r>
              <a:rPr lang="el-GR" sz="2000" dirty="0" err="1" smtClean="0"/>
              <a:t>τησ</a:t>
            </a:r>
            <a:r>
              <a:rPr lang="el-GR" sz="2000" dirty="0" smtClean="0"/>
              <a:t> </a:t>
            </a:r>
            <a:r>
              <a:rPr lang="el-GR" sz="2000" dirty="0" err="1" smtClean="0"/>
              <a:t>Αλαμανασ</a:t>
            </a:r>
            <a:r>
              <a:rPr lang="el-GR" sz="2000" dirty="0" smtClean="0"/>
              <a:t>  -  </a:t>
            </a:r>
            <a:r>
              <a:rPr lang="el-GR" sz="2000" dirty="0" err="1" smtClean="0"/>
              <a:t>Αθ</a:t>
            </a:r>
            <a:r>
              <a:rPr lang="el-GR" sz="2000" dirty="0" smtClean="0"/>
              <a:t>. </a:t>
            </a:r>
            <a:r>
              <a:rPr lang="el-GR" sz="2000" dirty="0" err="1" smtClean="0"/>
              <a:t>Διακοσ</a:t>
            </a:r>
            <a:endParaRPr lang="el-GR" sz="2000" dirty="0"/>
          </a:p>
        </p:txBody>
      </p:sp>
      <p:pic>
        <p:nvPicPr>
          <p:cNvPr id="50179" name="Picture 2" descr="C:\Users\user\Documents\ΣχολικέςΓιορτές\25 ΜΑΡΤΙΟΥ\Slides 25ης Μαρτίου\4α..Μάχη της Αλαμάνας, Αθ. Διάκος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39042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1" y="6148552"/>
            <a:ext cx="5832647" cy="66482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Γεωργιοσ</a:t>
            </a:r>
            <a:r>
              <a:rPr lang="el-GR" sz="2000" dirty="0" smtClean="0"/>
              <a:t>   </a:t>
            </a:r>
            <a:r>
              <a:rPr lang="el-GR" sz="2000" dirty="0" err="1" smtClean="0"/>
              <a:t>Καραϊσκακησ</a:t>
            </a:r>
            <a:endParaRPr lang="el-GR" sz="2000" dirty="0"/>
          </a:p>
        </p:txBody>
      </p:sp>
      <p:pic>
        <p:nvPicPr>
          <p:cNvPr id="51203" name="Picture 2" descr="C:\Users\user\Documents\ΣχολικέςΓιορτές\25 ΜΑΡΤΙΟΥ\Slides 25ης Μαρτίου\3ζ....Καραϊσκάκη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16632"/>
            <a:ext cx="5832647" cy="60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5786454"/>
            <a:ext cx="4543396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Αντωνησ</a:t>
            </a:r>
            <a:r>
              <a:rPr lang="el-GR" sz="2000" dirty="0" smtClean="0"/>
              <a:t> </a:t>
            </a:r>
            <a:r>
              <a:rPr lang="el-GR" sz="2000" dirty="0" err="1" smtClean="0"/>
              <a:t>Οικονομου</a:t>
            </a:r>
            <a:r>
              <a:rPr lang="el-GR" sz="2000" dirty="0" smtClean="0"/>
              <a:t>  -  </a:t>
            </a:r>
            <a:r>
              <a:rPr lang="el-GR" sz="2000" dirty="0" err="1" smtClean="0"/>
              <a:t>υδρα</a:t>
            </a:r>
            <a:endParaRPr lang="el-GR" sz="2000" dirty="0"/>
          </a:p>
        </p:txBody>
      </p:sp>
      <p:pic>
        <p:nvPicPr>
          <p:cNvPr id="52227" name="Picture 2" descr="C:\Users\user\Documents\ΣχολικέςΓιορτές\25 ΜΑΡΤΙΟΥ\Slides 25ης Μαρτίου\3η..Αντώνης Οικονόμου από την Ύδρ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0"/>
            <a:ext cx="547260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805264"/>
            <a:ext cx="8686800" cy="93610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1800" dirty="0" err="1" smtClean="0"/>
              <a:t>Πυρποληση</a:t>
            </a:r>
            <a:r>
              <a:rPr lang="el-GR" sz="1800" dirty="0" smtClean="0"/>
              <a:t> </a:t>
            </a:r>
            <a:r>
              <a:rPr lang="el-GR" sz="1800" dirty="0" err="1" smtClean="0"/>
              <a:t>τησ</a:t>
            </a:r>
            <a:r>
              <a:rPr lang="el-GR" sz="1800" dirty="0" smtClean="0"/>
              <a:t> </a:t>
            </a:r>
            <a:r>
              <a:rPr lang="el-GR" sz="1800" dirty="0" err="1" smtClean="0"/>
              <a:t>τουρκικησ</a:t>
            </a:r>
            <a:r>
              <a:rPr lang="el-GR" sz="1800" dirty="0" smtClean="0"/>
              <a:t> </a:t>
            </a:r>
            <a:r>
              <a:rPr lang="el-GR" sz="1800" dirty="0" err="1" smtClean="0"/>
              <a:t>ναυαρχιδασ</a:t>
            </a:r>
            <a:r>
              <a:rPr lang="el-GR" sz="1800" dirty="0" smtClean="0"/>
              <a:t> στην </a:t>
            </a:r>
            <a:r>
              <a:rPr lang="el-GR" sz="1800" dirty="0" err="1" smtClean="0"/>
              <a:t>Ερεσσο</a:t>
            </a:r>
            <a:r>
              <a:rPr lang="el-GR" sz="1800" dirty="0" smtClean="0"/>
              <a:t> </a:t>
            </a:r>
            <a:r>
              <a:rPr lang="el-GR" sz="1800" dirty="0" err="1" smtClean="0"/>
              <a:t>απο</a:t>
            </a:r>
            <a:r>
              <a:rPr lang="el-GR" sz="1800" dirty="0" smtClean="0"/>
              <a:t> τον </a:t>
            </a:r>
            <a:r>
              <a:rPr lang="el-GR" sz="1800" dirty="0" err="1" smtClean="0"/>
              <a:t>Παπανικολη</a:t>
            </a:r>
            <a:r>
              <a:rPr lang="el-GR" sz="1800" dirty="0" smtClean="0"/>
              <a:t> 27-05-1821</a:t>
            </a:r>
            <a:br>
              <a:rPr lang="el-GR" sz="1800" dirty="0" smtClean="0"/>
            </a:br>
            <a:r>
              <a:rPr lang="el-GR" sz="1800" dirty="0" smtClean="0"/>
              <a:t>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1600" dirty="0" err="1" smtClean="0"/>
              <a:t>Πινακασ</a:t>
            </a:r>
            <a:r>
              <a:rPr lang="el-GR" sz="1600" dirty="0" smtClean="0"/>
              <a:t> του </a:t>
            </a:r>
            <a:r>
              <a:rPr lang="el-GR" sz="1600" dirty="0" err="1" smtClean="0"/>
              <a:t>Von</a:t>
            </a:r>
            <a:r>
              <a:rPr lang="el-GR" sz="1600" dirty="0" smtClean="0"/>
              <a:t> </a:t>
            </a:r>
            <a:r>
              <a:rPr lang="el-GR" sz="1600" dirty="0" err="1" smtClean="0"/>
              <a:t>Hess</a:t>
            </a:r>
            <a:endParaRPr lang="el-GR" sz="1600" dirty="0"/>
          </a:p>
        </p:txBody>
      </p:sp>
      <p:pic>
        <p:nvPicPr>
          <p:cNvPr id="53251" name="Picture 2" descr="C:\Users\user\Documents\ΣχολικέςΓιορτές\25 ΜΑΡΤΙΟΥ\Slides 25ης Μαρτίου\3θ..Πυρπόληση της τουρκικής ναυαρχίδας στην Ερεσσό από τον Παπανικολή_27-05-1821 Πίνακας του Von Hess.jpg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755576" y="116632"/>
            <a:ext cx="777686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6093296"/>
            <a:ext cx="8634442" cy="64807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Ελευθερια</a:t>
            </a:r>
            <a:r>
              <a:rPr lang="el-GR" sz="2000" dirty="0" smtClean="0"/>
              <a:t>      ή     </a:t>
            </a:r>
            <a:r>
              <a:rPr lang="el-GR" sz="2000" dirty="0" err="1" smtClean="0"/>
              <a:t>θανατοσ</a:t>
            </a:r>
            <a:endParaRPr lang="el-GR" sz="2000" dirty="0"/>
          </a:p>
        </p:txBody>
      </p:sp>
      <p:pic>
        <p:nvPicPr>
          <p:cNvPr id="54275" name="Picture 2" descr="C:\Users\user\Documents\ΣχολικέςΓιορτές\25 ΜΑΡΤΙΟΥ\Slides 25ης Μαρτίου\4..Ή ΕλευθερίΑ  Ή Θάνατο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7" y="0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86430"/>
            <a:ext cx="8686800" cy="107157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sz="2200" b="1" dirty="0" smtClean="0"/>
              <a:t>Η Α' </a:t>
            </a:r>
            <a:r>
              <a:rPr lang="el-GR" sz="2200" b="1" dirty="0" err="1" smtClean="0"/>
              <a:t>Εθνοσυνελευση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τησ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Επιδαυρου</a:t>
            </a:r>
            <a:r>
              <a:rPr lang="el-GR" sz="2200" b="1" dirty="0" smtClean="0"/>
              <a:t> </a:t>
            </a:r>
            <a:br>
              <a:rPr lang="el-GR" sz="2200" b="1" dirty="0" smtClean="0"/>
            </a:br>
            <a:r>
              <a:rPr lang="el-GR" sz="2200" b="1" dirty="0" smtClean="0"/>
              <a:t>και το </a:t>
            </a:r>
            <a:r>
              <a:rPr lang="el-GR" sz="2200" b="1" dirty="0" err="1" smtClean="0"/>
              <a:t>πρωτο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Συνταγμα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τησ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Ελλαδασ</a:t>
            </a:r>
            <a:r>
              <a:rPr lang="el-GR" sz="2200" b="1" dirty="0" smtClean="0"/>
              <a:t/>
            </a:r>
            <a:br>
              <a:rPr lang="el-GR" sz="2200" b="1" dirty="0" smtClean="0"/>
            </a:br>
            <a:endParaRPr lang="el-GR" sz="2200" dirty="0"/>
          </a:p>
        </p:txBody>
      </p:sp>
      <p:pic>
        <p:nvPicPr>
          <p:cNvPr id="55299" name="Content Placeholder 3" descr="http://www.neakriti.gr/temp/CACHE_620X620_1_110044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8171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5760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Πολιορκία   </a:t>
            </a:r>
            <a:r>
              <a:rPr lang="el-GR" sz="2000" dirty="0" err="1" smtClean="0"/>
              <a:t>Κωνσταντινουπολησ</a:t>
            </a:r>
            <a:endParaRPr lang="el-GR" sz="2000" dirty="0"/>
          </a:p>
        </p:txBody>
      </p:sp>
      <p:pic>
        <p:nvPicPr>
          <p:cNvPr id="19459" name="Picture 2" descr="C:\Users\user\Documents\ΣχολικέςΓιορτές\25 ΜΑΡΤΙΟΥ\Slides 25ης Μαρτίου\1α..Πολιορκία Κωνσταντινούπολη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2552"/>
            <a:ext cx="9144000" cy="621785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5929330"/>
            <a:ext cx="5186338" cy="58104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  </a:t>
            </a:r>
            <a:r>
              <a:rPr lang="el-GR" sz="2000" dirty="0" err="1" smtClean="0"/>
              <a:t>Θεοδωροσ</a:t>
            </a:r>
            <a:r>
              <a:rPr lang="el-GR" sz="2000" dirty="0" smtClean="0"/>
              <a:t>   </a:t>
            </a:r>
            <a:r>
              <a:rPr lang="el-GR" sz="2000" dirty="0" err="1" smtClean="0"/>
              <a:t>κολοκοτρωνησ</a:t>
            </a:r>
            <a:endParaRPr lang="el-GR" sz="2000" dirty="0"/>
          </a:p>
        </p:txBody>
      </p:sp>
      <p:pic>
        <p:nvPicPr>
          <p:cNvPr id="56323" name="Content Placeholder 4" descr="C:\Users\user\Documents\ΣχολικέςΓιορτές\25 ΜΑΡΤΙΟΥ\Slides 25ης Μαρτίου\4ζ..Θεόδωρος Κολοκοτρώνη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720" y="188640"/>
            <a:ext cx="4752528" cy="57406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4" descr="Αποτέλεσμα εικόνας για ωδη στον καραισκακη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16632"/>
            <a:ext cx="7272808" cy="6408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715016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Ιμπραημ</a:t>
            </a:r>
            <a:r>
              <a:rPr lang="el-GR" sz="2000" dirty="0" smtClean="0"/>
              <a:t>   </a:t>
            </a:r>
            <a:r>
              <a:rPr lang="el-GR" sz="2000" dirty="0" err="1" smtClean="0"/>
              <a:t>Πασασ</a:t>
            </a:r>
            <a:endParaRPr lang="el-GR" sz="2000" dirty="0"/>
          </a:p>
        </p:txBody>
      </p:sp>
      <p:pic>
        <p:nvPicPr>
          <p:cNvPr id="58371" name="Picture 2" descr="C:\Users\user\Documents\ΣχολικέςΓιορτές\25 ΜΑΡΤΙΟΥ\Slides 25ης Μαρτίου\4η..Ιμπραήμ Πασά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44" y="116632"/>
            <a:ext cx="475252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5643578"/>
            <a:ext cx="6329346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Η </a:t>
            </a:r>
            <a:r>
              <a:rPr lang="el-GR" sz="2000" dirty="0" err="1" smtClean="0"/>
              <a:t>καταστροφη</a:t>
            </a:r>
            <a:r>
              <a:rPr lang="el-GR" sz="2000" dirty="0" smtClean="0"/>
              <a:t> των </a:t>
            </a:r>
            <a:r>
              <a:rPr lang="el-GR" sz="2000" dirty="0" err="1" smtClean="0"/>
              <a:t>Ψαρων</a:t>
            </a:r>
            <a:r>
              <a:rPr lang="el-GR" sz="2000" dirty="0" smtClean="0"/>
              <a:t>   -  </a:t>
            </a:r>
            <a:r>
              <a:rPr lang="el-GR" sz="2000" dirty="0" err="1" smtClean="0"/>
              <a:t>Γυζησ</a:t>
            </a:r>
            <a:r>
              <a:rPr lang="el-GR" sz="2000" dirty="0" smtClean="0"/>
              <a:t>  </a:t>
            </a:r>
            <a:endParaRPr lang="el-GR" sz="2000" dirty="0"/>
          </a:p>
        </p:txBody>
      </p:sp>
      <p:pic>
        <p:nvPicPr>
          <p:cNvPr id="59395" name="Picture 2" descr="C:\Users\user\Documents\ΣχολικέςΓιορτές\25 ΜΑΡΤΙΟΥ\Slides 25ης Μαρτίου\5..Γύζης Ψαρά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7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6165304"/>
            <a:ext cx="8686800" cy="576064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2000" dirty="0" err="1" smtClean="0"/>
              <a:t>παπαφλεσσασ</a:t>
            </a:r>
            <a:endParaRPr lang="el-GR" sz="2000" dirty="0"/>
          </a:p>
        </p:txBody>
      </p:sp>
      <p:pic>
        <p:nvPicPr>
          <p:cNvPr id="60419" name="Picture 2" descr="\\USER-PC\Users\Public\Pictures\Αννα\Παπαφλέσσα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696" y="116632"/>
            <a:ext cx="5472608" cy="597666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929330"/>
            <a:ext cx="8686800" cy="65248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2000" dirty="0" err="1" smtClean="0"/>
              <a:t>Μαχη</a:t>
            </a:r>
            <a:r>
              <a:rPr lang="el-GR" sz="2000" dirty="0" smtClean="0"/>
              <a:t>  στο  </a:t>
            </a:r>
            <a:r>
              <a:rPr lang="el-GR" sz="2000" dirty="0" err="1" smtClean="0"/>
              <a:t>μανιακι</a:t>
            </a:r>
            <a:endParaRPr lang="el-GR" sz="2000" dirty="0"/>
          </a:p>
        </p:txBody>
      </p:sp>
      <p:pic>
        <p:nvPicPr>
          <p:cNvPr id="61443" name="Picture 2" descr="\\USER-PC\Users\Public\Pictures\Αννα\Παπαφλέσσας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664" y="116632"/>
            <a:ext cx="6120680" cy="590465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6021288"/>
            <a:ext cx="8686800" cy="64807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Μαχη</a:t>
            </a:r>
            <a:r>
              <a:rPr lang="el-GR" sz="2000" dirty="0" smtClean="0"/>
              <a:t>  </a:t>
            </a:r>
            <a:r>
              <a:rPr lang="el-GR" sz="2000" dirty="0" err="1" smtClean="0"/>
              <a:t>Μεσολογγιου</a:t>
            </a: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1400" dirty="0" err="1" smtClean="0"/>
              <a:t>Παναγιωτησ</a:t>
            </a:r>
            <a:r>
              <a:rPr lang="el-GR" sz="1400" dirty="0" smtClean="0"/>
              <a:t> </a:t>
            </a:r>
            <a:r>
              <a:rPr lang="el-GR" sz="1400" dirty="0" err="1" smtClean="0"/>
              <a:t>ζωγραφοσ</a:t>
            </a:r>
            <a:endParaRPr lang="el-GR" sz="1400" dirty="0"/>
          </a:p>
        </p:txBody>
      </p:sp>
      <p:pic>
        <p:nvPicPr>
          <p:cNvPr id="62467" name="Content Placeholder 4" descr="C:\Users\user\Documents\ΣχολικέςΓιορτές\25 ΜΑΡΤΙΟΥ\Slides 25ης Μαρτίου\5δ..Μάχη Μεσολογγίου -Παναγιώτης Ζωγράφο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877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6072206"/>
            <a:ext cx="8686800" cy="58104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Εξοδοσ</a:t>
            </a:r>
            <a:r>
              <a:rPr lang="el-GR" sz="2000" dirty="0" smtClean="0"/>
              <a:t>  </a:t>
            </a:r>
            <a:r>
              <a:rPr lang="el-GR" sz="2000" dirty="0" err="1" smtClean="0"/>
              <a:t>Μεσολογγιου</a:t>
            </a:r>
            <a:endParaRPr lang="el-GR" sz="2000" dirty="0"/>
          </a:p>
        </p:txBody>
      </p:sp>
      <p:pic>
        <p:nvPicPr>
          <p:cNvPr id="63491" name="Content Placeholder 4" descr="C:\Users\user\Documents\ΣχολικέςΓιορτές\25 ΜΑΡΤΙΟΥ\Slides 25ης Μαρτίου\5η..Έξοδος Μεσολογγίου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65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786454"/>
            <a:ext cx="8686800" cy="50960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Παιδια</a:t>
            </a:r>
            <a:r>
              <a:rPr lang="el-GR" sz="2000" dirty="0" smtClean="0"/>
              <a:t>  </a:t>
            </a:r>
            <a:r>
              <a:rPr lang="el-GR" sz="2000" dirty="0" err="1" smtClean="0"/>
              <a:t>τησ</a:t>
            </a:r>
            <a:r>
              <a:rPr lang="el-GR" sz="2000" dirty="0" smtClean="0"/>
              <a:t> </a:t>
            </a:r>
            <a:r>
              <a:rPr lang="el-GR" sz="2000" dirty="0" err="1" smtClean="0"/>
              <a:t>Σαμαρινασ</a:t>
            </a:r>
            <a:endParaRPr lang="el-GR" sz="2000" dirty="0"/>
          </a:p>
        </p:txBody>
      </p:sp>
      <p:pic>
        <p:nvPicPr>
          <p:cNvPr id="64515" name="Picture 2" descr="C:\Users\user\Documents\ΣχολικέςΓιορτές\25 ΜΑΡΤΙΟΥ\Slides 25ης Μαρτίου\5ε..Παιδιά της Σαμαρίνα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715016"/>
            <a:ext cx="8686800" cy="58104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Διονυσιοσ</a:t>
            </a:r>
            <a:r>
              <a:rPr lang="el-GR" sz="2000" dirty="0" smtClean="0"/>
              <a:t>   </a:t>
            </a:r>
            <a:r>
              <a:rPr lang="el-GR" sz="2000" dirty="0" err="1" smtClean="0"/>
              <a:t>σολωμοσ</a:t>
            </a:r>
            <a:endParaRPr lang="el-GR" sz="2000" dirty="0"/>
          </a:p>
        </p:txBody>
      </p:sp>
      <p:pic>
        <p:nvPicPr>
          <p:cNvPr id="65539" name="Content Placeholder 4" descr="C:\Users\user\Documents\ΣχολικέςΓιορτές\25 ΜΑΡΤΙΟΥ\Slides 25ης Μαρτίου\6..Διονύσιος Σολωμό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560" y="404664"/>
            <a:ext cx="7920880" cy="5310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237312"/>
            <a:ext cx="8928992" cy="504056"/>
          </a:xfrm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   </a:t>
            </a:r>
            <a:r>
              <a:rPr lang="el-GR" sz="2000" dirty="0" err="1" smtClean="0"/>
              <a:t>Γενν</a:t>
            </a:r>
            <a:r>
              <a:rPr lang="en-US" sz="2000" dirty="0" smtClean="0"/>
              <a:t>A</a:t>
            </a:r>
            <a:r>
              <a:rPr lang="el-GR" sz="2000" dirty="0" err="1" smtClean="0"/>
              <a:t>διοΣ</a:t>
            </a:r>
            <a:r>
              <a:rPr lang="el-GR" sz="2000" dirty="0" smtClean="0"/>
              <a:t>   </a:t>
            </a:r>
            <a:r>
              <a:rPr lang="el-GR" sz="2000" dirty="0" err="1" smtClean="0"/>
              <a:t>Σχολ</a:t>
            </a:r>
            <a:r>
              <a:rPr lang="en-US" sz="2000" dirty="0" smtClean="0"/>
              <a:t>A</a:t>
            </a:r>
            <a:r>
              <a:rPr lang="el-GR" sz="2000" dirty="0" err="1" smtClean="0"/>
              <a:t>ριΟΣ</a:t>
            </a:r>
            <a:endParaRPr lang="el-GR" sz="2000" dirty="0"/>
          </a:p>
        </p:txBody>
      </p:sp>
      <p:pic>
        <p:nvPicPr>
          <p:cNvPr id="20483" name="Picture 2" descr="C:\Users\user\Documents\ΣχολικέςΓιορτές\25 ΜΑΡΤΙΟΥ\Slides 25ης Μαρτίου\Γεννάδιος Σχολάριο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712" y="116632"/>
            <a:ext cx="4968552" cy="612068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571500" y="5500688"/>
          <a:ext cx="7996238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Packager Shell Object" showAsIcon="1" r:id="rId4" imgW="4039560" imgH="685800" progId="Package">
                  <p:embed/>
                </p:oleObj>
              </mc:Choice>
              <mc:Fallback>
                <p:oleObj name="Packager Shell Object" showAsIcon="1" r:id="rId4" imgW="4039560" imgH="685800" progId="Pack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5500688"/>
                        <a:ext cx="7996238" cy="135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6--Ελεύθεροι Πολιορκημένοι-Τσανακλίδου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929330"/>
            <a:ext cx="8686800" cy="58104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/>
              <a:t>Η </a:t>
            </a:r>
            <a:r>
              <a:rPr lang="el-GR" sz="2200" dirty="0" err="1" smtClean="0"/>
              <a:t>Ελλαδα</a:t>
            </a:r>
            <a:r>
              <a:rPr lang="el-GR" sz="2200" dirty="0" smtClean="0"/>
              <a:t> στα </a:t>
            </a:r>
            <a:r>
              <a:rPr lang="el-GR" sz="2200" dirty="0" err="1" smtClean="0"/>
              <a:t>ερειπια</a:t>
            </a:r>
            <a:r>
              <a:rPr lang="el-GR" sz="2200" dirty="0" smtClean="0"/>
              <a:t> του </a:t>
            </a:r>
            <a:r>
              <a:rPr lang="el-GR" sz="2200" dirty="0" err="1" smtClean="0"/>
              <a:t>Μεσολλογιου</a:t>
            </a: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000" dirty="0" smtClean="0"/>
              <a:t> </a:t>
            </a:r>
            <a:r>
              <a:rPr lang="el-GR" sz="1600" dirty="0" err="1" smtClean="0"/>
              <a:t>Ντελακρουα</a:t>
            </a:r>
            <a:endParaRPr lang="el-GR" sz="1600" dirty="0"/>
          </a:p>
        </p:txBody>
      </p:sp>
      <p:pic>
        <p:nvPicPr>
          <p:cNvPr id="66563" name="Content Placeholder 4" descr="C:\Users\user\Documents\ΣχολικέςΓιορτές\25 ΜΑΡΤΙΟΥ\Slides 25ης Μαρτίου\5θ..Ντελακρουά- Η Ελλάδα στα ερείπια του Μεσολογγίου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736" y="116632"/>
            <a:ext cx="4752528" cy="58126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Content Placeholder 4" descr="http://i.ytimg.com/vi/hqld7uLvktY/maxresdefault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8903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165304"/>
            <a:ext cx="8928992" cy="5760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Ναυναχια</a:t>
            </a:r>
            <a:r>
              <a:rPr lang="el-GR" sz="2000" dirty="0" smtClean="0"/>
              <a:t>   </a:t>
            </a:r>
            <a:r>
              <a:rPr lang="el-GR" sz="2000" dirty="0" err="1" smtClean="0"/>
              <a:t>ναυαρινου</a:t>
            </a:r>
            <a:endParaRPr lang="el-GR" sz="2000" dirty="0"/>
          </a:p>
        </p:txBody>
      </p:sp>
      <p:pic>
        <p:nvPicPr>
          <p:cNvPr id="68611" name="Picture 2" descr="C:\Users\user\Documents\ΣχολικέςΓιορτές\25 ΜΑΡΤΙΟΥ\Slides 25ης Μαρτίου\6δ..,Ναυμαχία Ναυαρίνου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52551"/>
            <a:ext cx="9144000" cy="621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093296"/>
            <a:ext cx="7920880" cy="64807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Ιωαννησ</a:t>
            </a:r>
            <a:r>
              <a:rPr lang="el-GR" sz="2000" dirty="0" smtClean="0"/>
              <a:t>   </a:t>
            </a:r>
            <a:r>
              <a:rPr lang="el-GR" sz="2000" dirty="0" err="1" smtClean="0"/>
              <a:t>καποδιστριασ</a:t>
            </a:r>
            <a:endParaRPr lang="el-GR" sz="2000" dirty="0"/>
          </a:p>
        </p:txBody>
      </p:sp>
      <p:pic>
        <p:nvPicPr>
          <p:cNvPr id="69635" name="Content Placeholder 5" descr="Αποτέλεσμα εικόνας για καποδιστριας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3608" y="208096"/>
            <a:ext cx="7272808" cy="588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3296"/>
            <a:ext cx="9143999" cy="7647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Η Δολοφονια  του  Καποδιστρια </a:t>
            </a:r>
            <a:br>
              <a:rPr lang="el-GR" sz="2000" dirty="0" smtClean="0"/>
            </a:br>
            <a:r>
              <a:rPr lang="el-GR" sz="1400" dirty="0" err="1" smtClean="0"/>
              <a:t>Πινακασ</a:t>
            </a:r>
            <a:r>
              <a:rPr lang="el-GR" sz="1400" dirty="0" smtClean="0"/>
              <a:t> </a:t>
            </a:r>
            <a:endParaRPr lang="el-GR" sz="1400" dirty="0"/>
          </a:p>
        </p:txBody>
      </p:sp>
      <p:pic>
        <p:nvPicPr>
          <p:cNvPr id="70659" name="Content Placeholder 4" descr="C:\Users\user\Documents\ΣχολικέςΓιορτές\25 ΜΑΡΤΙΟΥ\Slides 25ης Μαρτίου\7α..Δολοφονία Καποδίστρια ( Πίνακας Παχύ)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64081"/>
            <a:ext cx="9143999" cy="6029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12" y="6165304"/>
            <a:ext cx="8686800" cy="58104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Ιερη</a:t>
            </a:r>
            <a:r>
              <a:rPr lang="el-GR" sz="2000" dirty="0" smtClean="0"/>
              <a:t>   </a:t>
            </a:r>
            <a:r>
              <a:rPr lang="el-GR" sz="2000" dirty="0" err="1" smtClean="0"/>
              <a:t>συμμαχια</a:t>
            </a:r>
            <a:endParaRPr lang="el-GR" sz="2000" dirty="0"/>
          </a:p>
        </p:txBody>
      </p:sp>
      <p:pic>
        <p:nvPicPr>
          <p:cNvPr id="71683" name="Picture 5" descr="http://www.daskalosa.eu/wpimages/wp60e07332_0a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4120"/>
            <a:ext cx="9144000" cy="559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6093296"/>
            <a:ext cx="6480720" cy="5760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Οθωνασ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αμαλια</a:t>
            </a:r>
            <a:endParaRPr lang="el-GR" sz="2000" dirty="0"/>
          </a:p>
        </p:txBody>
      </p:sp>
      <p:pic>
        <p:nvPicPr>
          <p:cNvPr id="72707" name="Content Placeholder 3" descr="\\USER-PC\Users\Public\Pictures\Αννα\Β Δόση\Όθων και Αμαλία σε έφιππο περίπατο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2552"/>
            <a:ext cx="9144000" cy="61458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6237312"/>
            <a:ext cx="8686800" cy="5040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στρατηγοσ</a:t>
            </a:r>
            <a:r>
              <a:rPr lang="el-GR" sz="2000" dirty="0" smtClean="0"/>
              <a:t>     </a:t>
            </a:r>
            <a:r>
              <a:rPr lang="el-GR" sz="2000" dirty="0" err="1" smtClean="0"/>
              <a:t>Μακρυγιαννησ</a:t>
            </a:r>
            <a:endParaRPr lang="el-GR" sz="2000" dirty="0"/>
          </a:p>
        </p:txBody>
      </p:sp>
      <p:pic>
        <p:nvPicPr>
          <p:cNvPr id="73731" name="Content Placeholder 4" descr="C:\Users\user\Documents\ΣχολικέςΓιορτές\25 ΜΑΡΤΙΟΥ\Slides 25ης Μαρτίου\8..Γιάννης Μακρυγιάννης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9592" y="260648"/>
            <a:ext cx="7488832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Content Placeholder 3" descr="http://fridaxistrou.gr/tm/wp-content/uploads/2014/04/areti-kai-tolmi_thumb3.pn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4734"/>
            <a:ext cx="9144000" cy="6823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ocuments\ΣχολικέςΓιορτές\25 ΜΑΡΤΙΟΥ\Slides 25ης Μαρτίου\1γ..Παπάς κα ιμάμη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3305503"/>
            <a:ext cx="8496944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800" b="1" dirty="0">
                <a:solidFill>
                  <a:srgbClr val="002060"/>
                </a:solidFill>
              </a:rPr>
              <a:t>ΑΝΝΑ </a:t>
            </a:r>
            <a:r>
              <a:rPr lang="el-GR" sz="2800" b="1" dirty="0" smtClean="0">
                <a:solidFill>
                  <a:srgbClr val="002060"/>
                </a:solidFill>
              </a:rPr>
              <a:t> ΜΑΚΡΥΓΙΑΝΝΗ,  ΘΕΟΛΟΓΟΣ (ΠΕ01)</a:t>
            </a:r>
          </a:p>
          <a:p>
            <a:pPr marL="0" indent="0" algn="ctr">
              <a:buNone/>
            </a:pPr>
            <a:r>
              <a:rPr lang="el-GR" sz="2800" b="1" dirty="0" smtClean="0">
                <a:solidFill>
                  <a:srgbClr val="002060"/>
                </a:solidFill>
              </a:rPr>
              <a:t>1</a:t>
            </a:r>
            <a:r>
              <a:rPr lang="el-GR" sz="2800" b="1" baseline="30000" dirty="0" smtClean="0">
                <a:solidFill>
                  <a:srgbClr val="002060"/>
                </a:solidFill>
              </a:rPr>
              <a:t>ο</a:t>
            </a:r>
            <a:r>
              <a:rPr lang="el-GR" sz="2800" b="1" dirty="0" smtClean="0">
                <a:solidFill>
                  <a:srgbClr val="002060"/>
                </a:solidFill>
              </a:rPr>
              <a:t> ΓΥΜΝΑΣΙΟ ΕΛΛΗΝΙΚΟΥ «ΡΗΓΑΣ ΦΕΡΑΙΟΣ»</a:t>
            </a:r>
            <a:endParaRPr lang="en-SG" sz="2800" b="1" dirty="0">
              <a:solidFill>
                <a:srgbClr val="00206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240002" cy="2016224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rgbClr val="C00000"/>
                </a:solidFill>
              </a:rPr>
              <a:t>       </a:t>
            </a:r>
            <a:r>
              <a:rPr lang="el-GR" sz="6000" b="1" dirty="0" smtClean="0">
                <a:solidFill>
                  <a:srgbClr val="C00000"/>
                </a:solidFill>
              </a:rPr>
              <a:t>25</a:t>
            </a:r>
            <a:r>
              <a:rPr lang="el-GR" sz="6000" b="1" baseline="30000" dirty="0" smtClean="0">
                <a:solidFill>
                  <a:srgbClr val="C00000"/>
                </a:solidFill>
              </a:rPr>
              <a:t>η</a:t>
            </a:r>
            <a:r>
              <a:rPr lang="el-GR" sz="6000" b="1" dirty="0" smtClean="0">
                <a:solidFill>
                  <a:srgbClr val="C00000"/>
                </a:solidFill>
              </a:rPr>
              <a:t> ΜΑΡΤΙΟΥ 1821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25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237312"/>
            <a:ext cx="8928992" cy="432048"/>
          </a:xfrm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ΔΑΣΚΑΛΟΙ ΤΟΥ ΓΕΝΟΥΣ</a:t>
            </a:r>
            <a:endParaRPr lang="el-GR" sz="2000" dirty="0"/>
          </a:p>
        </p:txBody>
      </p:sp>
      <p:pic>
        <p:nvPicPr>
          <p:cNvPr id="22531" name="Picture 2" descr="C:\Users\user\Documents\ΣχολικέςΓιορτές\25 ΜΑΡΤΙΟΥ\Slides 25ης Μαρτίου\Δάσκαλοι Γένου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2551"/>
            <a:ext cx="9144000" cy="621785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6237312"/>
            <a:ext cx="8750776" cy="504056"/>
          </a:xfrm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ΑΓΙΟΣ ΚΟΣΜΑΣ  Ο ΑΙΤΩΛΟΣ - ΜΑΡΤΥΡΙΟ</a:t>
            </a:r>
            <a:endParaRPr lang="el-GR" sz="2000" dirty="0"/>
          </a:p>
        </p:txBody>
      </p:sp>
      <p:pic>
        <p:nvPicPr>
          <p:cNvPr id="23555" name="Picture 2" descr="C:\Users\user\Documents\ΣχολικέςΓιορτές\25 ΜΑΡΤΙΟΥ\Slides 25ης Μαρτίου\Άγιος Κοσμάς μαρτύριο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2552"/>
            <a:ext cx="9144000" cy="614584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6021288"/>
            <a:ext cx="8678198" cy="72008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sz="2000" b="1" dirty="0" err="1" smtClean="0"/>
              <a:t>ΧΑρτηΣ</a:t>
            </a:r>
            <a:r>
              <a:rPr lang="el-GR" sz="2000" b="1" dirty="0" smtClean="0"/>
              <a:t> των </a:t>
            </a:r>
            <a:r>
              <a:rPr lang="el-GR" sz="2000" b="1" dirty="0" err="1" smtClean="0"/>
              <a:t>εμπορικΩν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δρΟμων</a:t>
            </a:r>
            <a:r>
              <a:rPr lang="el-GR" sz="2000" b="1" dirty="0" smtClean="0"/>
              <a:t> και των </a:t>
            </a:r>
            <a:r>
              <a:rPr lang="el-GR" sz="2000" b="1" dirty="0" err="1" smtClean="0"/>
              <a:t>σημαντικΩν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παροικιΩν</a:t>
            </a:r>
            <a:r>
              <a:rPr lang="el-GR" sz="2000" b="1" dirty="0" smtClean="0"/>
              <a:t> </a:t>
            </a:r>
            <a:br>
              <a:rPr lang="el-GR" sz="2000" b="1" dirty="0" smtClean="0"/>
            </a:br>
            <a:r>
              <a:rPr lang="el-GR" sz="2000" b="1" dirty="0" err="1" smtClean="0"/>
              <a:t>κατΑ</a:t>
            </a:r>
            <a:r>
              <a:rPr lang="el-GR" sz="2000" b="1" dirty="0" smtClean="0"/>
              <a:t> την </a:t>
            </a:r>
            <a:r>
              <a:rPr lang="el-GR" sz="2000" b="1" dirty="0" err="1" smtClean="0"/>
              <a:t>ΤουρκοκρατΙα</a:t>
            </a:r>
            <a:endParaRPr lang="el-GR" sz="2000" dirty="0"/>
          </a:p>
        </p:txBody>
      </p:sp>
      <p:pic>
        <p:nvPicPr>
          <p:cNvPr id="24579" name="Content Placeholder 3" descr="http://4.bp.blogspot.com/-O3bQAQnBZvQ/UKisfm62DFI/AAAAAAAAAa4/_xiQBZmyvyI/s1600/Untitled-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02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Κομμάτι">
  <a:themeElements>
    <a:clrScheme name="Κομμάτ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Κομμάτ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Κομμάτ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807</TotalTime>
  <Words>198</Words>
  <Application>Microsoft Office PowerPoint</Application>
  <PresentationFormat>Προβολή στην οθόνη (4:3)</PresentationFormat>
  <Paragraphs>55</Paragraphs>
  <Slides>60</Slides>
  <Notes>0</Notes>
  <HiddenSlides>0</HiddenSlides>
  <MMClips>1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60</vt:i4>
      </vt:variant>
    </vt:vector>
  </HeadingPairs>
  <TitlesOfParts>
    <vt:vector size="65" baseType="lpstr">
      <vt:lpstr>Arial</vt:lpstr>
      <vt:lpstr>Century Gothic</vt:lpstr>
      <vt:lpstr>Wingdings 3</vt:lpstr>
      <vt:lpstr>Κομμάτι</vt:lpstr>
      <vt:lpstr>Packager Shell Object</vt:lpstr>
      <vt:lpstr>Παρουσίαση του PowerPoint</vt:lpstr>
      <vt:lpstr>     ΠολιορκΙα   Κωνσταντινουπολησ   -   πινακαΣ</vt:lpstr>
      <vt:lpstr>Κωνσταντινοσ    Παλαιολογοσ</vt:lpstr>
      <vt:lpstr>Πολιορκία   Κωνσταντινουπολησ</vt:lpstr>
      <vt:lpstr>   ΓεννAδιοΣ   ΣχολAριΟΣ</vt:lpstr>
      <vt:lpstr>Παρουσίαση του PowerPoint</vt:lpstr>
      <vt:lpstr>ΔΑΣΚΑΛΟΙ ΤΟΥ ΓΕΝΟΥΣ</vt:lpstr>
      <vt:lpstr>ΑΓΙΟΣ ΚΟΣΜΑΣ  Ο ΑΙΤΩΛΟΣ - ΜΑΡΤΥΡΙΟ</vt:lpstr>
      <vt:lpstr>ΧΑρτηΣ των εμπορικΩν δρΟμων και των σημαντικΩν παροικιΩν  κατΑ την ΤουρκοκρατΙα</vt:lpstr>
      <vt:lpstr>ΤΟ ΒΡΙΚΙ «ΑΡΗΣ»</vt:lpstr>
      <vt:lpstr>Αλη  Πασασ  Βελεστινλησ</vt:lpstr>
      <vt:lpstr>Κλεφτησ</vt:lpstr>
      <vt:lpstr>             ΚΛΕΦΤΗΣ</vt:lpstr>
      <vt:lpstr>Καριοφιλι και Παντιερα</vt:lpstr>
      <vt:lpstr>ΦΙΛΕΛΛΗΝΕΣ</vt:lpstr>
      <vt:lpstr>            Ρηγασ Φεραιοσ</vt:lpstr>
      <vt:lpstr>Αδαμαντιοσ Κοραησ</vt:lpstr>
      <vt:lpstr>Παρουσίαση του PowerPoint</vt:lpstr>
      <vt:lpstr>ΦΑΝΑΡΙΩΤΕΣ</vt:lpstr>
      <vt:lpstr>Οι Τρεισ Φιλικοι</vt:lpstr>
      <vt:lpstr>Φιλικη  Εταιρεια    -   Ξανθοσ, Τσακαλωφ, Σκουφασ</vt:lpstr>
      <vt:lpstr>Ο  ορκοσ των Φιλικων</vt:lpstr>
      <vt:lpstr>ΓΥΝΑΙΚΕΣ ΣΤΟΝ ΑΓΩΝΑ</vt:lpstr>
      <vt:lpstr>Ορκομωσια  αγωνιστων,   πινακασ</vt:lpstr>
      <vt:lpstr>Παρουσίαση του PowerPoint</vt:lpstr>
      <vt:lpstr>Δραγατσανι  -  Ιεροσ Λοχοσ</vt:lpstr>
      <vt:lpstr>ΓΡΗΓΟΡΙΟΣ Ο Ε - ΑΠΑΓΧΟΝΙΣΜΟΣ</vt:lpstr>
      <vt:lpstr>Καλαματα   23-03-1821</vt:lpstr>
      <vt:lpstr>Πολεμοσ τησ Τριπολιτσασ      Παναγιωτησ Ζωγραφοσ</vt:lpstr>
      <vt:lpstr>Αλωση  τησ τριπολιτσασ</vt:lpstr>
      <vt:lpstr>Εν τουτω Νικα Ο Νικολακησ Μητροπουλοσ υψωνει το λαβαρο στα Σαλωνα (αμφισσα)</vt:lpstr>
      <vt:lpstr>Οδυσσεασ   ανδρουτσοσ</vt:lpstr>
      <vt:lpstr>Αθανασιοσ    διακοσ</vt:lpstr>
      <vt:lpstr>Μαχη τησ Αλαμανασ  -  Αθ. Διακοσ</vt:lpstr>
      <vt:lpstr>Γεωργιοσ   Καραϊσκακησ</vt:lpstr>
      <vt:lpstr>Αντωνησ Οικονομου  -  υδρα</vt:lpstr>
      <vt:lpstr>Πυρποληση τησ τουρκικησ ναυαρχιδασ στην Ερεσσο απο τον Παπανικολη 27-05-1821   Πινακασ του Von Hess</vt:lpstr>
      <vt:lpstr>Ελευθερια      ή     θανατοσ</vt:lpstr>
      <vt:lpstr>Η Α' Εθνοσυνελευση τησ Επιδαυρου  και το πρωτο Συνταγμα τησ Ελλαδασ </vt:lpstr>
      <vt:lpstr>  Θεοδωροσ   κολοκοτρωνησ</vt:lpstr>
      <vt:lpstr>Παρουσίαση του PowerPoint</vt:lpstr>
      <vt:lpstr>Ιμπραημ   Πασασ</vt:lpstr>
      <vt:lpstr>Η καταστροφη των Ψαρων   -  Γυζησ  </vt:lpstr>
      <vt:lpstr>παπαφλεσσασ</vt:lpstr>
      <vt:lpstr>Μαχη  στο  μανιακι</vt:lpstr>
      <vt:lpstr>Μαχη  Μεσολογγιου  Παναγιωτησ ζωγραφοσ</vt:lpstr>
      <vt:lpstr>Εξοδοσ  Μεσολογγιου</vt:lpstr>
      <vt:lpstr>Παιδια  τησ Σαμαρινασ</vt:lpstr>
      <vt:lpstr>Διονυσιοσ   σολωμοσ</vt:lpstr>
      <vt:lpstr>Παρουσίαση του PowerPoint</vt:lpstr>
      <vt:lpstr>Η Ελλαδα στα ερειπια του Μεσολλογιου  Ντελακρουα</vt:lpstr>
      <vt:lpstr>Παρουσίαση του PowerPoint</vt:lpstr>
      <vt:lpstr>Ναυναχια   ναυαρινου</vt:lpstr>
      <vt:lpstr>Ιωαννησ   καποδιστριασ</vt:lpstr>
      <vt:lpstr>Η Δολοφονια  του  Καποδιστρια  Πινακασ </vt:lpstr>
      <vt:lpstr>Ιερη   συμμαχια</vt:lpstr>
      <vt:lpstr>Οθωνασ και αμαλια</vt:lpstr>
      <vt:lpstr>στρατηγοσ     Μακρυγιαννησ</vt:lpstr>
      <vt:lpstr>Παρουσίαση του PowerPoint</vt:lpstr>
      <vt:lpstr>       25η ΜΑΡΤΙΟΥ 1821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vaio64</cp:lastModifiedBy>
  <cp:revision>132</cp:revision>
  <dcterms:created xsi:type="dcterms:W3CDTF">2015-03-18T15:02:55Z</dcterms:created>
  <dcterms:modified xsi:type="dcterms:W3CDTF">2021-03-05T21:37:45Z</dcterms:modified>
</cp:coreProperties>
</file>