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0" r:id="rId2"/>
    <p:sldId id="263" r:id="rId3"/>
    <p:sldId id="257" r:id="rId4"/>
    <p:sldId id="264" r:id="rId5"/>
    <p:sldId id="258" r:id="rId6"/>
    <p:sldId id="259" r:id="rId7"/>
    <p:sldId id="266" r:id="rId8"/>
    <p:sldId id="260" r:id="rId9"/>
    <p:sldId id="261" r:id="rId10"/>
    <p:sldId id="265" r:id="rId11"/>
    <p:sldId id="267" r:id="rId12"/>
    <p:sldId id="271" r:id="rId13"/>
  </p:sldIdLst>
  <p:sldSz cx="9144000" cy="6858000" type="screen4x3"/>
  <p:notesSz cx="6858000" cy="9144000"/>
  <p:custShowLst>
    <p:custShow name="Προσαρμοσμένη προβολή 1" id="0">
      <p:sldLst>
        <p:sld r:id="rId3"/>
        <p:sld r:id="rId4"/>
        <p:sld r:id="rId5"/>
        <p:sld r:id="rId6"/>
        <p:sld r:id="rId7"/>
        <p:sld r:id="rId9"/>
        <p:sld r:id="rId10"/>
        <p:sld r:id="rId11"/>
      </p:sldLst>
    </p:custShow>
  </p:custShow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0"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6" autoAdjust="0"/>
    <p:restoredTop sz="94716" autoAdjust="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C1B0D-107A-4FFE-8D45-2A406D4062B3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47063-DE02-45CF-8B0C-E63ED7787F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47063-DE02-45CF-8B0C-E63ED7787F1D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Με τα λάθη μας</a:t>
            </a: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47063-DE02-45CF-8B0C-E63ED7787F1D}" type="slidenum">
              <a:rPr lang="el-GR" smtClean="0"/>
              <a:pPr/>
              <a:t>11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CF7E1-B682-4DD7-9EF1-4E2AA84A821A}" type="datetimeFigureOut">
              <a:rPr lang="el-GR" smtClean="0"/>
              <a:pPr/>
              <a:t>14/9/2023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2E9E6-C886-4119-8B8A-57AF462477D1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audio" Target="../media/audio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audio5.wav"/><Relationship Id="rId1" Type="http://schemas.openxmlformats.org/officeDocument/2006/relationships/audio" Target="../media/audio4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audio" Target="../media/audio8.wav"/><Relationship Id="rId7" Type="http://schemas.openxmlformats.org/officeDocument/2006/relationships/image" Target="../media/image13.jpeg"/><Relationship Id="rId2" Type="http://schemas.openxmlformats.org/officeDocument/2006/relationships/audio" Target="../media/audio7.wav"/><Relationship Id="rId1" Type="http://schemas.openxmlformats.org/officeDocument/2006/relationships/audio" Target="file:///C:\Users\&#962;\Desktop\Stromae-Formidable%20(HQ).mp3" TargetMode="Externa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9.xml"/><Relationship Id="rId1" Type="http://schemas.openxmlformats.org/officeDocument/2006/relationships/audio" Target="../media/audio10.wav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9.xml"/><Relationship Id="rId1" Type="http://schemas.openxmlformats.org/officeDocument/2006/relationships/audio" Target="../media/audio11.wav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audio13.wav"/><Relationship Id="rId1" Type="http://schemas.openxmlformats.org/officeDocument/2006/relationships/audio" Target="../media/audio12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962;\Desktop\Stromae-Formidable%20(HQ).mp3" TargetMode="Externa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dirty="0" smtClean="0"/>
              <a:t>Bonne </a:t>
            </a:r>
            <a:r>
              <a:rPr lang="en-US" dirty="0" err="1" smtClean="0">
                <a:solidFill>
                  <a:schemeClr val="accent2">
                    <a:lumMod val="50000"/>
                  </a:schemeClr>
                </a:solidFill>
              </a:rPr>
              <a:t>rentrée</a:t>
            </a:r>
            <a:r>
              <a:rPr lang="en-US" dirty="0" smtClean="0"/>
              <a:t> et </a:t>
            </a:r>
            <a:r>
              <a:rPr lang="en-US" dirty="0" err="1" smtClean="0"/>
              <a:t>Bienvenue</a:t>
            </a:r>
            <a:r>
              <a:rPr lang="en-US" dirty="0" smtClean="0"/>
              <a:t> en </a:t>
            </a:r>
            <a:r>
              <a:rPr lang="en-US" dirty="0" err="1" smtClean="0"/>
              <a:t>classe</a:t>
            </a:r>
            <a:r>
              <a:rPr lang="en-US" dirty="0" smtClean="0"/>
              <a:t> de </a:t>
            </a:r>
            <a:r>
              <a:rPr lang="en-US" dirty="0" err="1" smtClean="0"/>
              <a:t>fran</a:t>
            </a:r>
            <a:r>
              <a:rPr lang="fr-FR" dirty="0" smtClean="0"/>
              <a:t>ç</a:t>
            </a:r>
            <a:r>
              <a:rPr lang="en-US" dirty="0" err="1" smtClean="0"/>
              <a:t>ais</a:t>
            </a:r>
            <a:r>
              <a:rPr lang="el-GR" dirty="0" smtClean="0"/>
              <a:t> </a:t>
            </a:r>
            <a:r>
              <a:rPr lang="en-US" dirty="0" smtClean="0"/>
              <a:t>de M. </a:t>
            </a:r>
            <a:r>
              <a:rPr lang="en-US" dirty="0" err="1" smtClean="0"/>
              <a:t>Petropoulou</a:t>
            </a:r>
            <a:endParaRPr lang="el-G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699" y="1600200"/>
            <a:ext cx="679060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sz="2800" dirty="0"/>
              <a:t>SE PRESENTER</a:t>
            </a:r>
            <a:endParaRPr lang="el-GR" sz="2800" dirty="0"/>
          </a:p>
        </p:txBody>
      </p:sp>
      <p:pic>
        <p:nvPicPr>
          <p:cNvPr id="5" name="4 - Θέση εικόνας" descr="lecture-2152939_960_720.png"/>
          <p:cNvPicPr>
            <a:picLocks noGrp="1" noChangeAspect="1"/>
          </p:cNvPicPr>
          <p:nvPr>
            <p:ph type="pic" idx="1"/>
          </p:nvPr>
        </p:nvPicPr>
        <p:blipFill>
          <a:blip r:embed="rId5"/>
          <a:srcRect l="8333" r="8333"/>
          <a:stretch>
            <a:fillRect/>
          </a:stretch>
        </p:blipFill>
        <p:spPr>
          <a:solidFill>
            <a:schemeClr val="accent2">
              <a:lumMod val="40000"/>
              <a:lumOff val="60000"/>
            </a:schemeClr>
          </a:solidFill>
        </p:spPr>
      </p:pic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r>
              <a:rPr lang="el-GR" sz="2800" b="1" dirty="0"/>
              <a:t>                        ΕΛΕΝΑ ΠΕΤΡΟΠΟΥΛΟΥ</a:t>
            </a:r>
          </a:p>
          <a:p>
            <a:endParaRPr lang="el-GR" sz="2800" b="1" dirty="0"/>
          </a:p>
        </p:txBody>
      </p:sp>
      <p:pic>
        <p:nvPicPr>
          <p:cNvPr id="11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1" name="Εγγεγραμμένος ήχος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4" name="Εγγεγραμμένος ήχος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78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71472" y="0"/>
            <a:ext cx="8215370" cy="1714488"/>
          </a:xfr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r>
              <a:rPr lang="en-US" dirty="0"/>
              <a:t>FICHE DE PRESENTATION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 fontScale="85000" lnSpcReduction="20000"/>
          </a:bodyPr>
          <a:lstStyle/>
          <a:p>
            <a:endParaRPr lang="el-GR" dirty="0"/>
          </a:p>
          <a:p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Nom:Petropoulou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Pr</a:t>
            </a:r>
            <a:r>
              <a:rPr lang="fr-FR" dirty="0" err="1">
                <a:solidFill>
                  <a:schemeClr val="accent2">
                    <a:lumMod val="50000"/>
                  </a:schemeClr>
                </a:solidFill>
              </a:rPr>
              <a:t>énom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: H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é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è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ne</a:t>
            </a:r>
          </a:p>
          <a:p>
            <a:r>
              <a:rPr lang="fr-FR" dirty="0" err="1">
                <a:solidFill>
                  <a:schemeClr val="accent2">
                    <a:lumMod val="50000"/>
                  </a:schemeClr>
                </a:solidFill>
              </a:rPr>
              <a:t>Nationalité:Hellénique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Ville: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Athènes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Pays: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Gr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è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ce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Â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ge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l-GR" dirty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fr-FR" dirty="0">
                <a:solidFill>
                  <a:schemeClr val="accent2">
                    <a:lumMod val="50000"/>
                  </a:schemeClr>
                </a:solidFill>
              </a:rPr>
              <a:t>Vous pouvez être belle dans la trentaine, charmante dans la quarantaine et irrésistible pour le reste de votre vie »</a:t>
            </a:r>
            <a:r>
              <a:rPr lang="el-GR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l-GR" i="1" dirty="0">
                <a:solidFill>
                  <a:schemeClr val="accent2">
                    <a:lumMod val="50000"/>
                  </a:schemeClr>
                </a:solidFill>
              </a:rPr>
              <a:t> Μπορείς  να είσαι πανέμορφη στα τριάντα, γοητευτική στα σαράντα, και ακαταμάχητη για το υπόλοιπο της ζωής σου.”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Coco Chanel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l-GR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4" descr="C:\Users\ς\Desktop\3278598-46971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0"/>
            <a:ext cx="1111034" cy="1822096"/>
          </a:xfrm>
          <a:prstGeom prst="rect">
            <a:avLst/>
          </a:prstGeom>
          <a:noFill/>
        </p:spPr>
      </p:pic>
      <p:pic>
        <p:nvPicPr>
          <p:cNvPr id="7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1" name="Εγγεγραμμένος ήχος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3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857356" y="4786322"/>
            <a:ext cx="5486400" cy="5667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Mon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anniversaire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c’est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le 11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janvier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Ma </a:t>
            </a:r>
            <a:r>
              <a:rPr lang="fr-FR" dirty="0" err="1">
                <a:solidFill>
                  <a:schemeClr val="accent2">
                    <a:lumMod val="50000"/>
                  </a:schemeClr>
                </a:solidFill>
              </a:rPr>
              <a:t>fê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te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c’est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le 21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mai</a:t>
            </a:r>
            <a:endParaRPr lang="el-GR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4 - Θέση εικόνας" descr="κείμενο-joyeux-anniversaire-χρόνια-πο-ά-στα-γα-ικά-70995908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5583" r="5583"/>
          <a:stretch>
            <a:fillRect/>
          </a:stretch>
        </p:blipFill>
        <p:spPr/>
      </p:pic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1" name="Εγγεγραμμένος ήχος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2" name="Εγγεγραμμένος ήχος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67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2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É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TUDES</a:t>
            </a:r>
            <a:endParaRPr lang="el-G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14334" y="1309672"/>
            <a:ext cx="8186766" cy="491174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l-GR" sz="2800" dirty="0" err="1">
                <a:solidFill>
                  <a:schemeClr val="accent6">
                    <a:lumMod val="50000"/>
                  </a:schemeClr>
                </a:solidFill>
              </a:rPr>
              <a:t>Départemt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de langue et</a:t>
            </a:r>
            <a:r>
              <a:rPr lang="el-GR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sz="2800" dirty="0" err="1">
                <a:solidFill>
                  <a:schemeClr val="accent6">
                    <a:lumMod val="50000"/>
                  </a:schemeClr>
                </a:solidFill>
              </a:rPr>
              <a:t>de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sz="2800" dirty="0" err="1">
                <a:solidFill>
                  <a:schemeClr val="accent6">
                    <a:lumMod val="50000"/>
                  </a:schemeClr>
                </a:solidFill>
              </a:rPr>
              <a:t>littérature</a:t>
            </a:r>
            <a:r>
              <a:rPr lang="el-GR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800" dirty="0">
                <a:solidFill>
                  <a:schemeClr val="accent6">
                    <a:lumMod val="50000"/>
                  </a:schemeClr>
                </a:solidFill>
              </a:rPr>
              <a:t> françaises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800" dirty="0">
                <a:solidFill>
                  <a:schemeClr val="accent6">
                    <a:lumMod val="50000"/>
                  </a:schemeClr>
                </a:solidFill>
              </a:rPr>
              <a:t>de la Faculté des Lettres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l’universit</a:t>
            </a:r>
            <a:r>
              <a:rPr lang="fr-FR" sz="2800" dirty="0">
                <a:solidFill>
                  <a:schemeClr val="accent6">
                    <a:lumMod val="50000"/>
                  </a:schemeClr>
                </a:solidFill>
              </a:rPr>
              <a:t>é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d’A</a:t>
            </a:r>
            <a:r>
              <a:rPr lang="fr-FR" sz="2800" dirty="0" err="1" smtClean="0">
                <a:solidFill>
                  <a:schemeClr val="accent6">
                    <a:lumMod val="50000"/>
                  </a:schemeClr>
                </a:solidFill>
              </a:rPr>
              <a:t>thènes</a:t>
            </a:r>
            <a:r>
              <a:rPr lang="el-GR" sz="2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sz="2800" dirty="0" smtClean="0">
                <a:solidFill>
                  <a:schemeClr val="accent6">
                    <a:lumMod val="50000"/>
                  </a:schemeClr>
                </a:solidFill>
              </a:rPr>
              <a:t>Γαλλική Γλώσσα και Φιλολογία</a:t>
            </a:r>
            <a:r>
              <a:rPr lang="el-GR" sz="2800" dirty="0" smtClean="0">
                <a:solidFill>
                  <a:schemeClr val="accent6">
                    <a:lumMod val="50000"/>
                  </a:schemeClr>
                </a:solidFill>
              </a:rPr>
              <a:t> ΕΚΠΑ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FR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sz="2800" dirty="0" smtClean="0">
                <a:solidFill>
                  <a:schemeClr val="accent6">
                    <a:lumMod val="50000"/>
                  </a:schemeClr>
                </a:solidFill>
              </a:rPr>
              <a:t>Μεταπτυχιακός τίτλος σπουδών στην εκπαίδευση </a:t>
            </a:r>
            <a:r>
              <a:rPr lang="el-GR" sz="2800" dirty="0" err="1" smtClean="0">
                <a:solidFill>
                  <a:schemeClr val="accent6">
                    <a:lumMod val="50000"/>
                  </a:schemeClr>
                </a:solidFill>
              </a:rPr>
              <a:t>MEd</a:t>
            </a:r>
            <a:endParaRPr lang="el-GR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4 - Θέση περιεχομένου" descr="827727aac302d06489b57ffb6605-1587787.jpg!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3571876"/>
            <a:ext cx="5500726" cy="2920155"/>
          </a:xfrm>
          <a:prstGeom prst="rect">
            <a:avLst/>
          </a:prstGeom>
        </p:spPr>
      </p:pic>
      <p:pic>
        <p:nvPicPr>
          <p:cNvPr id="5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1" name="Εγγεγραμμένος ήχος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35705CFB-9774-984F-BB37-0163CF80B2C3}"/>
              </a:ext>
            </a:extLst>
          </p:cNvPr>
          <p:cNvPicPr>
            <a:picLocks noRot="1" noChangeAspect="1"/>
          </p:cNvPicPr>
          <p:nvPr>
            <a:wavAudioFile r:embed="rId1" name="Εγγεγραμμένος ήχος"/>
          </p:nvPr>
        </p:nvPicPr>
        <p:blipFill>
          <a:blip r:embed="rId4"/>
          <a:stretch>
            <a:fillRect/>
          </a:stretch>
        </p:blipFill>
        <p:spPr>
          <a:xfrm>
            <a:off x="4572000" y="3429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5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chemeClr val="accent2">
              <a:lumMod val="40000"/>
              <a:lumOff val="60000"/>
            </a:schemeClr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l"/>
            <a:r>
              <a:rPr lang="el-GR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accent5">
                    <a:lumMod val="50000"/>
                  </a:schemeClr>
                </a:solidFill>
              </a:rPr>
              <a:t>                     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LANGUES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Je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parle</a:t>
            </a:r>
            <a:endParaRPr lang="el-GR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Picture 2" descr="C:\Users\ς\Desktop\istockphoto-616242056-612x612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1428736"/>
            <a:ext cx="1865376" cy="1130808"/>
          </a:xfrm>
          <a:prstGeom prst="rect">
            <a:avLst/>
          </a:prstGeom>
          <a:noFill/>
        </p:spPr>
      </p:pic>
      <p:pic>
        <p:nvPicPr>
          <p:cNvPr id="1027" name="Picture 3" descr="C:\Users\ς\Desktop\inde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1214422"/>
            <a:ext cx="2000264" cy="1403171"/>
          </a:xfrm>
          <a:prstGeom prst="rect">
            <a:avLst/>
          </a:prstGeom>
          <a:noFill/>
        </p:spPr>
      </p:pic>
      <p:pic>
        <p:nvPicPr>
          <p:cNvPr id="1030" name="Picture 6" descr="C:\Users\ς\Desktop\Tour-Eiffel-Tour-Eiffel-illuminée-depuis-Champs-de-Mars-éclairage-doré- -630x405- -©-SETE-Emeric-Livinec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2786058"/>
            <a:ext cx="2286016" cy="1928826"/>
          </a:xfrm>
          <a:prstGeom prst="rect">
            <a:avLst/>
          </a:prstGeom>
          <a:noFill/>
        </p:spPr>
      </p:pic>
      <p:pic>
        <p:nvPicPr>
          <p:cNvPr id="12" name="Picture 7" descr="C:\Users\ς\Desktop\istockphoto-1001413008-612x61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38550" y="2761208"/>
            <a:ext cx="2505086" cy="1810800"/>
          </a:xfrm>
          <a:prstGeom prst="rect">
            <a:avLst/>
          </a:prstGeom>
          <a:noFill/>
        </p:spPr>
      </p:pic>
      <p:pic>
        <p:nvPicPr>
          <p:cNvPr id="7" name="Stromae-Formidable (HQ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2" name="Εγγεγραμμένος ήχος"/>
          </p:nvPr>
        </p:nvPicPr>
        <p:blipFill>
          <a:blip r:embed="rId10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3" name="Εγγεγραμμένος ήχος"/>
          </p:nvPr>
        </p:nvPicPr>
        <p:blipFill>
          <a:blip r:embed="rId10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1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8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ς\Desktop\akropolis_parthenon-athens-109_09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8250" y="1300163"/>
            <a:ext cx="6667500" cy="4257675"/>
          </a:xfrm>
          <a:prstGeom prst="rect">
            <a:avLst/>
          </a:prstGeom>
          <a:noFill/>
        </p:spPr>
      </p:pic>
      <p:pic>
        <p:nvPicPr>
          <p:cNvPr id="3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1" name="Εγγεγραμμένος ήχος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J’aime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 lire, faire de la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gymnastique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ê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tre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avec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mes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amis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et avec ma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famille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aider les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autres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l-GR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J’adore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voyager et </a:t>
            </a: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</a:rPr>
              <a:t>éco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uter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de la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musique</a:t>
            </a:r>
            <a:endParaRPr lang="el-GR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6 - Θέση εικόνας" descr="pexels-sharon-mccutcheon-3802075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5556" r="5556"/>
          <a:stretch>
            <a:fillRect/>
          </a:stretch>
        </p:blipFill>
        <p:spPr/>
      </p:pic>
      <p:pic>
        <p:nvPicPr>
          <p:cNvPr id="5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1" name="Εγγεγραμμένος ήχος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Je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n’aime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pas beaucoup  la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musique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rap trap</a:t>
            </a:r>
            <a:endParaRPr lang="el-GR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4 - Θέση εικόνας" descr="aefb2b_2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2500" b="12500"/>
          <a:stretch>
            <a:fillRect/>
          </a:stretch>
        </p:blipFill>
        <p:spPr/>
      </p:pic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Je d</a:t>
            </a:r>
            <a:r>
              <a:rPr lang="fr-FR" sz="2000" b="1" dirty="0" err="1">
                <a:solidFill>
                  <a:schemeClr val="accent5">
                    <a:lumMod val="50000"/>
                  </a:schemeClr>
                </a:solidFill>
              </a:rPr>
              <a:t>éte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ste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 la violence</a:t>
            </a:r>
            <a:endParaRPr lang="el-GR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1" name="Εγγεγραμμένος ήχος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C:\Users\ς\Desktop\ΠΛΟΥΤΑΡΧΟς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/>
          <a:srcRect t="3486" b="3486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7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1" name="Εγγεγραμμένος ήχος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Εγγεγραμμένος ήχος">
            <a:hlinkClick r:id="" action="ppaction://media"/>
          </p:cNvPr>
          <p:cNvPicPr>
            <a:picLocks noRot="1" noChangeAspect="1"/>
          </p:cNvPicPr>
          <p:nvPr>
            <a:wavAudioFile r:embed="rId2" name="Εγγεγραμμένος ήχος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9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fr-FR" sz="2800" dirty="0">
                <a:solidFill>
                  <a:srgbClr val="00B0F0"/>
                </a:solidFill>
              </a:rPr>
              <a:t>À votre tour maintenant</a:t>
            </a:r>
            <a:r>
              <a:rPr lang="fr-FR" sz="2800" dirty="0" smtClean="0">
                <a:solidFill>
                  <a:srgbClr val="00B0F0"/>
                </a:solidFill>
              </a:rPr>
              <a:t>!!</a:t>
            </a:r>
            <a:r>
              <a:rPr lang="el-GR" sz="2800" dirty="0" smtClean="0">
                <a:solidFill>
                  <a:srgbClr val="00B0F0"/>
                </a:solidFill>
              </a:rPr>
              <a:t> </a:t>
            </a:r>
            <a:br>
              <a:rPr lang="el-GR" sz="2800" dirty="0" smtClean="0">
                <a:solidFill>
                  <a:srgbClr val="00B0F0"/>
                </a:solidFill>
              </a:rPr>
            </a:br>
            <a:r>
              <a:rPr lang="el-GR" sz="2800" dirty="0" smtClean="0">
                <a:solidFill>
                  <a:srgbClr val="00B0F0"/>
                </a:solidFill>
              </a:rPr>
              <a:t>Σειρά σας τώρα να μιλήσετε για σας!!</a:t>
            </a:r>
            <a:r>
              <a:rPr lang="en-US" sz="2800" dirty="0" smtClean="0">
                <a:solidFill>
                  <a:srgbClr val="00B0F0"/>
                </a:solidFill>
              </a:rPr>
              <a:t/>
            </a:r>
            <a:br>
              <a:rPr lang="en-US" sz="2800" dirty="0" smtClean="0">
                <a:solidFill>
                  <a:srgbClr val="00B0F0"/>
                </a:solidFill>
              </a:rPr>
            </a:br>
            <a:endParaRPr lang="fr-FR" sz="2800" dirty="0">
              <a:solidFill>
                <a:srgbClr val="00B0F0"/>
              </a:solidFill>
            </a:endParaRPr>
          </a:p>
        </p:txBody>
      </p:sp>
      <p:pic>
        <p:nvPicPr>
          <p:cNvPr id="3" name="Stromae-Formidable (HQ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2051" name="Picture 3" descr="C:\Users\ς\Desktop\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2057400"/>
            <a:ext cx="3824306" cy="2786058"/>
          </a:xfrm>
          <a:prstGeom prst="rect">
            <a:avLst/>
          </a:prstGeom>
          <a:noFill/>
        </p:spPr>
      </p:pic>
      <p:pic>
        <p:nvPicPr>
          <p:cNvPr id="1026" name="Picture 2" descr="C:\Users\elena\Desktop\624db4f6e3d489dc158e0ec96c0c047a--minions-l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1524000"/>
            <a:ext cx="4419600" cy="4191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2400" y="838200"/>
            <a:ext cx="8534400" cy="4724400"/>
          </a:xfr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algn="l"/>
            <a:r>
              <a:rPr lang="en-US" dirty="0" smtClean="0"/>
              <a:t>Bonjour! Je </a:t>
            </a:r>
            <a:r>
              <a:rPr lang="en-US" sz="4000" dirty="0" err="1" smtClean="0"/>
              <a:t>m’appelle</a:t>
            </a:r>
            <a:r>
              <a:rPr lang="en-US" sz="4000" dirty="0" smtClean="0"/>
              <a:t> Jean. </a:t>
            </a:r>
            <a:r>
              <a:rPr lang="en-US" sz="4000" dirty="0" err="1" smtClean="0"/>
              <a:t>J’ai</a:t>
            </a:r>
            <a:r>
              <a:rPr lang="en-US" sz="4000" dirty="0" smtClean="0"/>
              <a:t> 12 </a:t>
            </a:r>
            <a:r>
              <a:rPr lang="en-US" sz="4000" dirty="0" err="1" smtClean="0"/>
              <a:t>ans</a:t>
            </a:r>
            <a:r>
              <a:rPr lang="en-US" sz="4000" dirty="0" smtClean="0"/>
              <a:t> et </a:t>
            </a:r>
            <a:r>
              <a:rPr lang="en-US" sz="4000" dirty="0" err="1" smtClean="0"/>
              <a:t>j’habite</a:t>
            </a:r>
            <a:r>
              <a:rPr lang="en-US" sz="4000" dirty="0" smtClean="0"/>
              <a:t> à </a:t>
            </a:r>
            <a:r>
              <a:rPr lang="en-US" sz="4000" dirty="0" err="1" smtClean="0"/>
              <a:t>Athenes</a:t>
            </a:r>
            <a:r>
              <a:rPr lang="en-US" sz="4000" dirty="0" smtClean="0"/>
              <a:t> à P. </a:t>
            </a:r>
            <a:r>
              <a:rPr lang="en-US" sz="4000" dirty="0" err="1" smtClean="0"/>
              <a:t>faliro</a:t>
            </a:r>
            <a:r>
              <a:rPr lang="en-US" sz="4000" dirty="0" smtClean="0"/>
              <a:t>. Je </a:t>
            </a:r>
            <a:r>
              <a:rPr lang="en-US" sz="4000" dirty="0" err="1" smtClean="0"/>
              <a:t>suis</a:t>
            </a:r>
            <a:r>
              <a:rPr lang="en-US" sz="4000" dirty="0" smtClean="0"/>
              <a:t> en 5e </a:t>
            </a:r>
            <a:r>
              <a:rPr lang="en-US" sz="4000" dirty="0" err="1" smtClean="0"/>
              <a:t>classe</a:t>
            </a:r>
            <a:r>
              <a:rPr lang="en-US" sz="4000" dirty="0" smtClean="0"/>
              <a:t> du </a:t>
            </a:r>
            <a:r>
              <a:rPr lang="en-US" sz="4000" dirty="0" err="1" smtClean="0"/>
              <a:t>collège</a:t>
            </a:r>
            <a:r>
              <a:rPr lang="en-US" sz="4000" dirty="0" smtClean="0"/>
              <a:t>. Je </a:t>
            </a:r>
            <a:r>
              <a:rPr lang="en-US" sz="4000" dirty="0" smtClean="0"/>
              <a:t>parle</a:t>
            </a:r>
            <a:r>
              <a:rPr lang="en-US" sz="4000" dirty="0" smtClean="0"/>
              <a:t> </a:t>
            </a:r>
            <a:r>
              <a:rPr lang="en-US" sz="4000" dirty="0" smtClean="0"/>
              <a:t>grec</a:t>
            </a:r>
            <a:r>
              <a:rPr lang="en-US" sz="4000" dirty="0" smtClean="0"/>
              <a:t> </a:t>
            </a:r>
            <a:r>
              <a:rPr lang="en-US" sz="4000" dirty="0" smtClean="0"/>
              <a:t>anglais</a:t>
            </a:r>
            <a:r>
              <a:rPr lang="en-US" sz="4000" dirty="0" smtClean="0"/>
              <a:t> et </a:t>
            </a:r>
            <a:r>
              <a:rPr lang="en-US" sz="4000" dirty="0" err="1" smtClean="0"/>
              <a:t>français</a:t>
            </a:r>
            <a:r>
              <a:rPr lang="en-US" sz="4000" dirty="0" smtClean="0"/>
              <a:t>. </a:t>
            </a:r>
            <a:r>
              <a:rPr lang="en-US" sz="4000" dirty="0" err="1" smtClean="0"/>
              <a:t>J’aime</a:t>
            </a:r>
            <a:r>
              <a:rPr lang="en-US" sz="4000" dirty="0" smtClean="0"/>
              <a:t> le football et la </a:t>
            </a:r>
            <a:r>
              <a:rPr lang="en-US" sz="4000" dirty="0" err="1" smtClean="0"/>
              <a:t>danse</a:t>
            </a:r>
            <a:r>
              <a:rPr lang="en-US" sz="4000" dirty="0" smtClean="0"/>
              <a:t>. Je </a:t>
            </a:r>
            <a:r>
              <a:rPr lang="en-US" sz="4000" dirty="0" err="1" smtClean="0"/>
              <a:t>déteste</a:t>
            </a:r>
            <a:r>
              <a:rPr lang="en-US" sz="4000" dirty="0" smtClean="0"/>
              <a:t> le judo.</a:t>
            </a:r>
            <a:endParaRPr lang="el-GR" sz="80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206</Words>
  <Application>Microsoft Office PowerPoint</Application>
  <PresentationFormat>Προβολή στην οθόνη (4:3)</PresentationFormat>
  <Paragraphs>25</Paragraphs>
  <Slides>12</Slides>
  <Notes>2</Notes>
  <HiddenSlides>0</HiddenSlides>
  <MMClips>15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  <vt:variant>
        <vt:lpstr>Προσαρμοσμένες προβολές</vt:lpstr>
      </vt:variant>
      <vt:variant>
        <vt:i4>1</vt:i4>
      </vt:variant>
    </vt:vector>
  </HeadingPairs>
  <TitlesOfParts>
    <vt:vector size="14" baseType="lpstr">
      <vt:lpstr>Θέμα του Office</vt:lpstr>
      <vt:lpstr>Bonne rentrée et Bienvenue en classe de français de M. Petropoulou</vt:lpstr>
      <vt:lpstr>SE PRESENTER</vt:lpstr>
      <vt:lpstr>FICHE DE PRESENTATION</vt:lpstr>
      <vt:lpstr>Mon anniversaire c’est le 11 janvier Ma fête c’est le 21 mai</vt:lpstr>
      <vt:lpstr> ÉTUDES</vt:lpstr>
      <vt:lpstr>                        LANGUES   Je parle</vt:lpstr>
      <vt:lpstr>Διαφάνεια 7</vt:lpstr>
      <vt:lpstr>J’aime  lire, faire de la gymnastique, être avec mes amis et avec ma famille, aider les autres.</vt:lpstr>
      <vt:lpstr>Je n’aime pas beaucoup  la musique rap trap</vt:lpstr>
      <vt:lpstr>Διαφάνεια 10</vt:lpstr>
      <vt:lpstr>À votre tour maintenant!!  Σειρά σας τώρα να μιλήσετε για σας!! </vt:lpstr>
      <vt:lpstr>Bonjour! Je m’appelle Jean. J’ai 12 ans et j’habite à Athenes à P. faliro. Je suis en 5e classe du collège. Je parle grec anglais et français. J’aime le football et la danse. Je déteste le judo.</vt:lpstr>
      <vt:lpstr>Προσαρμοσμένη προβολή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 PRESENTER</dc:title>
  <dc:creator>ς</dc:creator>
  <cp:lastModifiedBy>ELENI PETROPOULOU</cp:lastModifiedBy>
  <cp:revision>58</cp:revision>
  <dcterms:created xsi:type="dcterms:W3CDTF">2021-07-15T14:19:16Z</dcterms:created>
  <dcterms:modified xsi:type="dcterms:W3CDTF">2023-09-14T19:30:23Z</dcterms:modified>
</cp:coreProperties>
</file>