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99"/>
    <a:srgbClr val="990099"/>
    <a:srgbClr val="009999"/>
    <a:srgbClr val="00FFFF"/>
    <a:srgbClr val="FF99FF"/>
    <a:srgbClr val="FF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03F6C8-B8BC-563D-9626-8B5794E3F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098071-FC35-EA93-8668-0E0C75588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5FFFB1-67EA-68FE-EE11-531B7F4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AD4026-F92D-9078-4B3A-5850891B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9EBA966-6F3E-1063-9E1D-B42CDE2D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69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C3EDEC-69D0-FBCD-E939-B5498EB7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FE00C53-6819-6000-F4DE-88B7CFB41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C40440-A273-D8C2-C783-1606741FB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84CAF0-329A-C4E7-0C0A-31B401EC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E7F85F-12BB-2269-01F3-00466D9D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914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93AA384-971B-4399-3007-8B02EE5B8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1B70CE0-A1BF-08A5-ECED-68A86422F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38DDD1-9A2F-9B97-E96D-A45778DE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8E5839-6789-1A6B-BEE7-A200D515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6A6AE3-27DB-3A89-17C2-BA936D08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508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4D99D8-344A-FB40-4EC7-BAF1B65F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5F98A6-6B59-9D96-C120-E25998B06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46F1036-3C39-F55A-BD31-4FE6E606A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42DE098-F340-28A8-CD1B-4FA46F07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2EA060A-68D1-788E-748C-0EAF7275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718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394889-2C01-B41B-1A72-8F860A62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8A0DC61-FB33-71DF-B919-96030D99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DD4DCA-36DA-BE7E-9CBB-9387D419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964ABD1-CF9B-10DE-4CC7-F1ED42C6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B0603B-9C7A-047B-E1C3-401ECE03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82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84F05D-9C75-4570-2AC2-095BA83D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5DD95C-0396-C313-D75C-EC11AD0B2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E99136C-70A5-2430-28F3-BCE18873E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06014DF-94AA-A1B7-A166-9D8979AB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C6CAFC-1340-9000-CED9-D956942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34C1F4-29A2-A65C-512E-7286ACF5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992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5D98BA-2B19-1EEA-4FA7-7DF735F2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FEAA34A-052B-BD3E-4938-DD3FB96C8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F85D448-E2FE-EC90-1126-C5F20696C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0374211-8CEF-8F52-F134-67C84EA08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DF7BB1D-B589-0581-AC8D-8F3C95647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BA73B9E-02FC-9F1A-A1D5-646EA710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BB8D463-3EE2-D441-6DC6-6CDA1A8E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93010FE-5142-D414-E572-83B3A93F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53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9BAC07-8064-DA4F-9DD2-BC18BC4C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DD34B06-D5CF-500D-DE87-E6BD723E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EF3789C-238B-59A9-E8A2-AD14F7EB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8588CFF-C9AC-1043-DF62-62DA2AE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13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9381E74-6428-E2A2-AC01-E823FA48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3ED2260-7957-12D6-8161-449D8642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B43315D-941D-382A-EED7-879B55A0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679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B57520-DADD-0DEE-1E33-DBC83D29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D5E238-4AF3-3212-CA2C-EA9CE0C9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75C6890-8C59-3FC9-7FE6-A12330080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A4AC17-1A5C-94FC-FF2D-77389390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59612AF-0D6E-E7BD-E1E7-13DDAFED8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87CE93-ECF2-7E3F-69A6-6DD4E478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311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E38199-0ACA-0D7C-76AD-013A6109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8E7C5A0-A506-996F-EC17-98148B55B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E8E4E0-ECB9-7369-A43F-3AEB130CD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B5E303-FB65-6F89-69F8-584006EB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A96D463-1A9B-C857-CB1B-5C2509AF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70803CA-0164-CEAE-CD43-F9F67F7E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63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2E455AF-319C-EAC3-8BFF-69F8AABD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4C12FD6-1CB2-DDE1-535D-749AF1799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376DB0-4770-53C9-0CA7-58F023BE4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CE411-6246-42D2-9431-7FAE6A2604E0}" type="datetimeFigureOut">
              <a:rPr lang="el-GR" smtClean="0"/>
              <a:t>11/9/2024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C5A7A12-ADE0-534E-FC82-577273589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5DB3794-FD10-F2E2-BD97-A500B1007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358C-7C30-47BE-94AE-8F160E12E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7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FD59333E-8B54-86E4-40D3-775A911071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l-GR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η</a:t>
            </a:r>
            <a:r>
              <a:rPr lang="el-GR" b="1" dirty="0">
                <a:solidFill>
                  <a:srgbClr val="0070C0"/>
                </a:solidFill>
                <a:latin typeface="Comic Sans MS" panose="030F0702030302020204" pitchFamily="66" charset="0"/>
              </a:rPr>
              <a:t> Ενότητα: Η Ελλάδα στον κόσμο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72F42C27-5C9E-C31B-6E68-BEA167177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Θα σκεφτούμε σχετικά με τις πολλές και συχνά αντιφατικές όψεις της </a:t>
            </a:r>
            <a:r>
              <a:rPr lang="el-GR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Eλλάδας</a:t>
            </a:r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 και τη θέση της στο σύγχρονο κόσμο.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«ΕΛΛΗΝΙΚΟΤΗΤΑ»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" name="Θέση περιεχομένου 1">
            <a:extLst>
              <a:ext uri="{FF2B5EF4-FFF2-40B4-BE49-F238E27FC236}">
                <a16:creationId xmlns:a16="http://schemas.microsoft.com/office/drawing/2014/main" id="{32F015E2-368C-0F51-3073-0F902CCD37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4656" t="15343" b="51976"/>
          <a:stretch/>
        </p:blipFill>
        <p:spPr>
          <a:xfrm>
            <a:off x="6172202" y="1736652"/>
            <a:ext cx="6007967" cy="5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DA467B-A482-32BC-C77E-32875CA8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1" y="0"/>
            <a:ext cx="12162899" cy="21975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bg2">
                    <a:lumMod val="50000"/>
                  </a:schemeClr>
                </a:solidFill>
              </a:rPr>
              <a:t>ΑΡΧΑΙΟΣ ΠΟΛΙΤΙΣΜΟΣ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5CAD86D-2DF4-D275-B3D8-1CD8121E54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101" y="2197511"/>
            <a:ext cx="4169930" cy="4660490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4E67B86-EAC8-B0A3-6AF8-26E120AC1C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4539" y="2197510"/>
            <a:ext cx="4717461" cy="466049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53761B-94AC-9AAF-C2E6-5E25674D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79" t="6451" r="25914" b="25592"/>
          <a:stretch/>
        </p:blipFill>
        <p:spPr>
          <a:xfrm>
            <a:off x="4444181" y="2197510"/>
            <a:ext cx="2772697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CB6B01-9599-68F6-7081-48DC49E3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1045" cy="198611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bg2">
                    <a:lumMod val="50000"/>
                  </a:schemeClr>
                </a:solidFill>
              </a:rPr>
              <a:t>ΒΥΖΑΝΤΙΝΟΣ ΠΟΛΙΤΙΣΜΟΣ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7F607D8-EC0B-D8A2-689E-07F830B5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884"/>
            <a:ext cx="3313472" cy="4272116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C1D07A9-CA8F-7762-6E0C-56E9CB24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77" y="2910348"/>
            <a:ext cx="5063827" cy="39476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CF374DF-CB17-BD21-5D7A-30CE20825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48" t="9933"/>
          <a:stretch/>
        </p:blipFill>
        <p:spPr>
          <a:xfrm>
            <a:off x="8857271" y="2910348"/>
            <a:ext cx="3323774" cy="39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E14013-EAC6-0C7E-33D4-DF8244A2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8657"/>
            <a:ext cx="12192000" cy="176934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Νεότερη ιστορία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D03CA2E-4DA9-12DA-CEF4-9F5F618DF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7"/>
            <a:ext cx="4060723" cy="516544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0B44090-B5E5-B4AA-0DF4-B333392B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25484" b="15487"/>
          <a:stretch/>
        </p:blipFill>
        <p:spPr>
          <a:xfrm>
            <a:off x="4269909" y="1690687"/>
            <a:ext cx="7922091" cy="51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1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499004-660B-7AFC-1CCE-9FFF83FE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rgbClr val="009999"/>
                </a:solidFill>
              </a:rPr>
              <a:t>Εναρμόνιση αρχιτεκτονικής με τη φύση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136E684D-283F-577D-5D64-4CC7CAED0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580"/>
            <a:ext cx="8580861" cy="4288420"/>
          </a:xfrm>
        </p:spPr>
      </p:pic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F21473F9-CB53-037A-070E-D9D6575DB14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b="28970"/>
          <a:stretch/>
        </p:blipFill>
        <p:spPr>
          <a:xfrm>
            <a:off x="8808333" y="1827737"/>
            <a:ext cx="3383667" cy="5030264"/>
          </a:xfrm>
        </p:spPr>
      </p:pic>
    </p:spTree>
    <p:extLst>
      <p:ext uri="{BB962C8B-B14F-4D97-AF65-F5344CB8AC3E}">
        <p14:creationId xmlns:p14="http://schemas.microsoft.com/office/powerpoint/2010/main" val="278630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A961E6-B969-BD1B-66F6-469B8F20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3836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bg2">
                    <a:lumMod val="25000"/>
                  </a:schemeClr>
                </a:solidFill>
              </a:rPr>
              <a:t>ΝΕΟΚΛΑΣΙΚΗ ΑΡΧΙΤΕΚΤΟΝΙΚΗ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945E005-7057-B094-783D-0B15EB359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341" y="2469395"/>
            <a:ext cx="4969102" cy="382842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DC40DCE-2BBA-43B1-D7DF-DDFDE6D9B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22" y="1939223"/>
            <a:ext cx="8366062" cy="37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2C9DCB-F812-A9AC-D1E6-4B2FAA4D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27" y="1"/>
            <a:ext cx="12215127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ΛΑΪΚΗ ΑΡΧΙΤΕΚΤΟΝΙΚΗ 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AAEB5F97-BDB0-23DC-EE50-57791CD49C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019800" cy="5167312"/>
          </a:xfrm>
        </p:spPr>
      </p:pic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D5CB7112-180F-27B9-43B9-086ECD65B3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0"/>
          <a:stretch/>
        </p:blipFill>
        <p:spPr>
          <a:xfrm>
            <a:off x="6042927" y="1690688"/>
            <a:ext cx="6149073" cy="5167313"/>
          </a:xfrm>
        </p:spPr>
      </p:pic>
    </p:spTree>
    <p:extLst>
      <p:ext uri="{BB962C8B-B14F-4D97-AF65-F5344CB8AC3E}">
        <p14:creationId xmlns:p14="http://schemas.microsoft.com/office/powerpoint/2010/main" val="264958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3FDE4F-C73A-649A-72A7-FE570B12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69629" cy="169068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rgbClr val="00B050"/>
                </a:solidFill>
              </a:rPr>
              <a:t>ΛΑΪΚΗ ΤΕΧΝΗ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FE8315F-C82C-0471-A386-CF9191E7C2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" y="1825625"/>
            <a:ext cx="5997429" cy="3975407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A612405-3BC9-3786-C7E7-1B1F4CF492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779691"/>
            <a:ext cx="3920364" cy="5127164"/>
          </a:xfrm>
        </p:spPr>
      </p:pic>
    </p:spTree>
    <p:extLst>
      <p:ext uri="{BB962C8B-B14F-4D97-AF65-F5344CB8AC3E}">
        <p14:creationId xmlns:p14="http://schemas.microsoft.com/office/powerpoint/2010/main" val="4292557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93ABBC-5956-7B3D-89F3-E17647DE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rgbClr val="7030A0"/>
                </a:solidFill>
              </a:rPr>
              <a:t>ΒΙΟΜΗΧΑΝΙΚΟ ΠΑΡΕΛΘΟΝ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D82488A-D382-D356-2FCE-56668DF15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5279"/>
            <a:ext cx="12192000" cy="5124791"/>
          </a:xfrm>
        </p:spPr>
      </p:pic>
    </p:spTree>
    <p:extLst>
      <p:ext uri="{BB962C8B-B14F-4D97-AF65-F5344CB8AC3E}">
        <p14:creationId xmlns:p14="http://schemas.microsoft.com/office/powerpoint/2010/main" val="36650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F72C97-F616-8B6E-E07F-C4AA7C37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bg1">
                    <a:lumMod val="50000"/>
                  </a:schemeClr>
                </a:solidFill>
              </a:rPr>
              <a:t>ΘΡΗΣΚΕΥΤΙΚΟ ΣΥΝΑΙΣΘΗΜΑ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01E58B2-92FB-15F0-34C5-E30EA5F53C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9"/>
            <a:ext cx="5838091" cy="5167311"/>
          </a:xfrm>
        </p:spPr>
      </p:pic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BF4671EE-C6CC-5BB9-D1F9-2251B38B0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9" y="1641892"/>
            <a:ext cx="5838091" cy="5308794"/>
          </a:xfrm>
        </p:spPr>
      </p:pic>
    </p:spTree>
    <p:extLst>
      <p:ext uri="{BB962C8B-B14F-4D97-AF65-F5344CB8AC3E}">
        <p14:creationId xmlns:p14="http://schemas.microsoft.com/office/powerpoint/2010/main" val="118999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5F6B45-A654-AAA9-BF28-37D8655F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9999"/>
          </a:solidFill>
        </p:spPr>
        <p:txBody>
          <a:bodyPr/>
          <a:lstStyle/>
          <a:p>
            <a:r>
              <a:rPr lang="el-GR" b="1" dirty="0">
                <a:solidFill>
                  <a:srgbClr val="990099"/>
                </a:solidFill>
              </a:rPr>
              <a:t>ΑΝΤΙΦΑΣΕΙΣ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62DA7E9-0D26-FBB6-E256-A84C23DA3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12203570" cy="5032374"/>
          </a:xfrm>
        </p:spPr>
      </p:pic>
    </p:spTree>
    <p:extLst>
      <p:ext uri="{BB962C8B-B14F-4D97-AF65-F5344CB8AC3E}">
        <p14:creationId xmlns:p14="http://schemas.microsoft.com/office/powerpoint/2010/main" val="386074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D9020E-35A9-7F4F-B7AA-9FD2DAF0DB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Σάμος η πατρίδα μου!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284B175-55FB-B103-3D1D-8C838FFBA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39874"/>
            <a:ext cx="10515600" cy="5133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4983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C59E5B-C843-0191-878B-EEEBAAEB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300155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ΕΠΙΛΟΓΟΣ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CA274AD-E26D-61D7-38D3-C7B4C75FB5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712221"/>
            <a:ext cx="5260259" cy="5161936"/>
          </a:xfrm>
          <a:prstGeom prst="rect">
            <a:avLst/>
          </a:prstGeom>
        </p:spPr>
      </p:pic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4B35FF79-4340-AD7C-DB31-8D81519B0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258" y="1712221"/>
            <a:ext cx="6931742" cy="514577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b="1" i="1" dirty="0">
                <a:solidFill>
                  <a:srgbClr val="FF3399"/>
                </a:solidFill>
                <a:latin typeface="Comic Sans MS" panose="030F0702030302020204" pitchFamily="66" charset="0"/>
              </a:rPr>
              <a:t>Να αξιοποιείς το ελάχιστο για να του αποσπάς τα μέγιστα είναι το πιο δύσκολο και το πιο «ελληνικό» μυστικό.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l-GR" b="1" i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b="1" i="1" dirty="0">
                <a:solidFill>
                  <a:srgbClr val="FF3399"/>
                </a:solidFill>
                <a:latin typeface="Comic Sans MS" panose="030F0702030302020204" pitchFamily="66" charset="0"/>
              </a:rPr>
              <a:t>Οδυσσέας Ελύτης</a:t>
            </a:r>
          </a:p>
        </p:txBody>
      </p:sp>
    </p:spTree>
    <p:extLst>
      <p:ext uri="{BB962C8B-B14F-4D97-AF65-F5344CB8AC3E}">
        <p14:creationId xmlns:p14="http://schemas.microsoft.com/office/powerpoint/2010/main" val="149412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FC8E95-C60F-7BE0-3A79-12D6F6B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00302" cy="16906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ΦΥΣΙΚΗ ΟΜΟΡΦΙΑ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E9BBF3A-561C-7217-A662-6BA65BAC5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825625"/>
            <a:ext cx="5992584" cy="5032375"/>
          </a:xfrm>
        </p:spPr>
      </p:pic>
      <p:pic>
        <p:nvPicPr>
          <p:cNvPr id="13" name="Θέση περιεχομένου 12">
            <a:extLst>
              <a:ext uri="{FF2B5EF4-FFF2-40B4-BE49-F238E27FC236}">
                <a16:creationId xmlns:a16="http://schemas.microsoft.com/office/drawing/2014/main" id="{64148CAC-9EC0-EFBB-B5D7-0D353200DE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4"/>
            <a:ext cx="6028103" cy="5032375"/>
          </a:xfrm>
        </p:spPr>
      </p:pic>
    </p:spTree>
    <p:extLst>
      <p:ext uri="{BB962C8B-B14F-4D97-AF65-F5344CB8AC3E}">
        <p14:creationId xmlns:p14="http://schemas.microsoft.com/office/powerpoint/2010/main" val="2193009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FA3C3E-6B34-7FC9-ED3B-DC068B98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ΨΗΛΑ ΒΟΥΝΑ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2F629B8-EE20-09DE-AC85-4B192607D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5"/>
          <a:stretch/>
        </p:blipFill>
        <p:spPr>
          <a:xfrm>
            <a:off x="-41679" y="1825624"/>
            <a:ext cx="12242995" cy="5032376"/>
          </a:xfrm>
        </p:spPr>
      </p:pic>
    </p:spTree>
    <p:extLst>
      <p:ext uri="{BB962C8B-B14F-4D97-AF65-F5344CB8AC3E}">
        <p14:creationId xmlns:p14="http://schemas.microsoft.com/office/powerpoint/2010/main" val="52864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CE21A2-EE7A-2DE1-6F74-4352A683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Υπέροχες παραλίες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2F66D5A-9DC3-8A72-FC20-52BA18DF0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</p:spTree>
    <p:extLst>
      <p:ext uri="{BB962C8B-B14F-4D97-AF65-F5344CB8AC3E}">
        <p14:creationId xmlns:p14="http://schemas.microsoft.com/office/powerpoint/2010/main" val="291453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3A7FD9-EDFB-EEFF-CF18-1E68DE32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2"/>
                </a:solidFill>
              </a:rPr>
              <a:t>Τροπικές παραλίες!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048CC84-C663-650D-F605-38C2AA1E0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390"/>
            <a:ext cx="12192000" cy="5218609"/>
          </a:xfrm>
        </p:spPr>
      </p:pic>
    </p:spTree>
    <p:extLst>
      <p:ext uri="{BB962C8B-B14F-4D97-AF65-F5344CB8AC3E}">
        <p14:creationId xmlns:p14="http://schemas.microsoft.com/office/powerpoint/2010/main" val="338328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FDFCAD-0B8B-EBEC-4DE4-D79EA628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rgbClr val="33CC33"/>
                </a:solidFill>
              </a:rPr>
              <a:t>Πράσινο μέχρι τη θάλασσα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E359216-2F96-EF37-F232-59D7C743A4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038957" cy="5167310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C214217-1EB5-8EAC-1C56-9E73C68E9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82" y="1690690"/>
            <a:ext cx="6200260" cy="5167310"/>
          </a:xfrm>
        </p:spPr>
      </p:pic>
    </p:spTree>
    <p:extLst>
      <p:ext uri="{BB962C8B-B14F-4D97-AF65-F5344CB8AC3E}">
        <p14:creationId xmlns:p14="http://schemas.microsoft.com/office/powerpoint/2010/main" val="1118220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BAD57C-06D2-72CD-F2FC-5CD1EEA2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906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Παραδοσιακά Χωριά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59220FB-2B5C-AEF2-017E-2DF9FBBBB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623"/>
            <a:ext cx="6079956" cy="5184376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82817B53-A462-A12C-94C6-3E7E371101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16" y="1690689"/>
            <a:ext cx="6209822" cy="5167311"/>
          </a:xfrm>
        </p:spPr>
      </p:pic>
    </p:spTree>
    <p:extLst>
      <p:ext uri="{BB962C8B-B14F-4D97-AF65-F5344CB8AC3E}">
        <p14:creationId xmlns:p14="http://schemas.microsoft.com/office/powerpoint/2010/main" val="341972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49FA48-BBE8-5679-FCAF-42CE2A77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825622"/>
          </a:xfrm>
          <a:solidFill>
            <a:srgbClr val="FF9999"/>
          </a:solidFill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Γραφικά σοκάκια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C22DC9A9-AE89-F21E-7A41-7A31E8C7E1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62" y="1529359"/>
            <a:ext cx="5080686" cy="5673215"/>
          </a:xfr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143D7BA1-4863-D363-45F7-325C2CE9DB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876" y="1296749"/>
            <a:ext cx="5038248" cy="6096000"/>
          </a:xfrm>
        </p:spPr>
      </p:pic>
    </p:spTree>
    <p:extLst>
      <p:ext uri="{BB962C8B-B14F-4D97-AF65-F5344CB8AC3E}">
        <p14:creationId xmlns:p14="http://schemas.microsoft.com/office/powerpoint/2010/main" val="66488850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100</Words>
  <Application>Microsoft Office PowerPoint</Application>
  <PresentationFormat>Ευρεία οθόνη</PresentationFormat>
  <Paragraphs>25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Θέμα του Office</vt:lpstr>
      <vt:lpstr>1η Ενότητα: Η Ελλάδα στον κόσμο</vt:lpstr>
      <vt:lpstr>Σάμος η πατρίδα μου!</vt:lpstr>
      <vt:lpstr>ΦΥΣΙΚΗ ΟΜΟΡΦΙΑ</vt:lpstr>
      <vt:lpstr>ΨΗΛΑ ΒΟΥΝΑ</vt:lpstr>
      <vt:lpstr>Υπέροχες παραλίες</vt:lpstr>
      <vt:lpstr>Τροπικές παραλίες!</vt:lpstr>
      <vt:lpstr>Πράσινο μέχρι τη θάλασσα</vt:lpstr>
      <vt:lpstr>Παραδοσιακά Χωριά</vt:lpstr>
      <vt:lpstr>Γραφικά σοκάκια</vt:lpstr>
      <vt:lpstr>ΑΡΧΑΙΟΣ ΠΟΛΙΤΙΣΜΟΣ</vt:lpstr>
      <vt:lpstr>ΒΥΖΑΝΤΙΝΟΣ ΠΟΛΙΤΙΣΜΟΣ</vt:lpstr>
      <vt:lpstr>Νεότερη ιστορία</vt:lpstr>
      <vt:lpstr>Εναρμόνιση αρχιτεκτονικής με τη φύση</vt:lpstr>
      <vt:lpstr>ΝΕΟΚΛΑΣΙΚΗ ΑΡΧΙΤΕΚΤΟΝΙΚΗ </vt:lpstr>
      <vt:lpstr>ΛΑΪΚΗ ΑΡΧΙΤΕΚΤΟΝΙΚΗ </vt:lpstr>
      <vt:lpstr>ΛΑΪΚΗ ΤΕΧΝΗ</vt:lpstr>
      <vt:lpstr>ΒΙΟΜΗΧΑΝΙΚΟ ΠΑΡΕΛΘΟΝ</vt:lpstr>
      <vt:lpstr>ΘΡΗΣΚΕΥΤΙΚΟ ΣΥΝΑΙΣΘΗΜΑ</vt:lpstr>
      <vt:lpstr>ΑΝΤΙΦΑΣΕΙΣ</vt:lpstr>
      <vt:lpstr>ΕΠΙΛΟΓΟΣ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Papalamprou</dc:creator>
  <cp:lastModifiedBy>Maria Papalamprou</cp:lastModifiedBy>
  <cp:revision>18</cp:revision>
  <dcterms:created xsi:type="dcterms:W3CDTF">2024-09-03T04:15:20Z</dcterms:created>
  <dcterms:modified xsi:type="dcterms:W3CDTF">2024-09-11T20:50:45Z</dcterms:modified>
</cp:coreProperties>
</file>