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DA7323C-60C7-4DED-81E0-75CC5FEC48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BC1D205A-7C28-4BCE-82B3-B562E181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2E46E177-362F-465A-A413-9F444CF07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64A7315-37E1-4398-A8FF-BE6201D3E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48401C35-B654-41F8-9F18-A9B91484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600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70E4BA-8303-4A0F-929E-7649119E7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779A91BA-8835-4853-AD8F-1B8FD3CF30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628E14-46E1-40A2-B95F-F8BCAFCA5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5C3DDB0B-8A91-495E-A3B2-D7A8CF14C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766316DA-48AF-4CAA-93CA-98F7231E0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7905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id="{BF141C00-938B-46FE-B230-7C9173FD83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id="{2DA34AE6-9B25-44D2-A861-774F11C262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8AD8F275-0E2B-4416-987D-21FB48DA62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FBB5B6F-F7CD-43DF-80BB-E69B8A022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A0E92771-5F31-45F6-A7AB-68925D011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0833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DA23C0EE-3B0A-4274-B348-37F7EEDA8B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2F1633-7927-4B40-8C3D-22A495017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1C886CA9-8297-4865-A340-70296102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C9779BF-04AC-4A1A-B488-4E90E89409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1CA2FC4C-433B-4DA1-B325-9002406A5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59347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D1EDB48-D4C1-48B1-A6A2-BC130B5D27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96D7DFD-6BE9-4A95-8B7B-137682D1D2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FB9B9C36-BFE8-4A79-89E9-40C3DB262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4654A252-9DC7-4790-B479-5F4176F9C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DD970A4F-9D0F-4B4C-93CE-4503221F7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6017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C48AA94-8080-4AE0-8B68-3A434051F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15D18547-DFA1-465E-B191-302C303EBF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3C1B568-3231-48B8-A147-C533E3F3C7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B0DAEC0C-BCD1-4828-8573-78F6418BD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C61E368E-1B35-4376-8B99-D9507D23C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7E1F628E-A07A-45FE-826B-9F2F15CF0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26642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A496F86-8CDC-4EC6-9692-1B9E82ADA3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BA9674A3-3B84-4DBF-A87B-4010DA8367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C8C5D4DF-8289-426D-BB67-7443C18A00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CCECFA1C-0749-4909-B29E-A1CC4E40C7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id="{1431D864-86D4-4A54-A123-74BC54BAD9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id="{12B04B38-7395-4C50-87AD-1966BB6C9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id="{7BEA948B-05B9-418F-B050-96FAFF56E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id="{DBFD316E-99DF-4489-8B26-3CB8EF67E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05194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862B4B5-369F-4262-91C2-3E803059B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8C432BC9-78B7-4E77-8E43-8222F51BA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6ABC4D1A-625C-49EF-8D5F-F7F551D87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5EEED010-1F9E-46A0-B8A3-69A61A7E3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73644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id="{1AA06A60-A25A-4193-BB91-7F8F5FE8A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id="{98AF908F-7523-4681-9B6B-86E10E5BD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0688C5DB-A2B9-4C41-B405-DF8F5C0F7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59393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094ECEF-6C14-4810-9442-28949EF1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512C634-6DB9-4007-80A4-85E80C39B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A9B448B7-5F5A-429F-A713-9348782BA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1A5BE15-65BA-4862-841F-43E4E6264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10D789F6-CD2A-4230-8CF0-779CDA8F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2C2C647F-7B11-40A0-A3B6-1EDB640AE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76520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4CCB3A-CCB6-4DB4-A9ED-1DCCA8BDD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id="{74A2080B-3F3F-4BDD-A396-C99738CD93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id="{EB80CDC7-F169-443A-A991-BFC85B7027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id="{032824B7-60BC-4E9F-9D19-88BE5A565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id="{898A992C-FAEF-402B-BA31-B5DF2AF87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id="{644512E5-4097-4DFA-978E-C6101875B9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8878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id="{9F6731E5-5B50-4D3D-AFF7-CDDE35C2C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2C3FE34B-0E42-4D54-83C6-7D4517A3A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id="{52FB588F-0554-4D69-915D-CBE52C6B1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2CA18-BF80-41F9-B457-B21C5D6E3C52}" type="datetimeFigureOut">
              <a:rPr lang="el-GR" smtClean="0"/>
              <a:t>29/3/2018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id="{37959252-B9ED-46BC-86A7-CE6AE3D5E8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id="{5869E1DC-513F-48B4-98DD-7A4DEAC34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EBE6D-A6CE-4524-BD8F-5BCCD0D8BBAC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744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25518128-3E86-47FF-95B6-D7AF88387F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19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6C14F0E-5303-4CD9-9E3D-41707C7AD7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95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88072C58-835A-4FD5-8BB3-5754ECF7F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41048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EF4604-EBF0-40E4-A694-62D3A026D0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7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6A57564E-809F-488D-A522-59AC169BB4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12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029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5A9C53FE-5302-4BE6-869D-E42D98D5A9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3775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62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05FB4893-9580-4A49-9B19-111AA22793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2764" y="0"/>
            <a:ext cx="123907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829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C3D4DAEE-A229-4562-98CB-A25D1CAA19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8253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EFEEAC-E329-4BFD-B14B-50D1A417BD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96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14E581BD-ECD0-41C3-8079-F66B18C33F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9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E428684B-8986-4E0E-A470-F76300421B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315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id="{37FB0FD6-D4C2-4B38-AE79-2E703F42DF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62041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Ευρεία οθόνη</PresentationFormat>
  <Paragraphs>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Sophia</dc:creator>
  <cp:lastModifiedBy>Sophia</cp:lastModifiedBy>
  <cp:revision>2</cp:revision>
  <dcterms:created xsi:type="dcterms:W3CDTF">2018-03-29T19:00:49Z</dcterms:created>
  <dcterms:modified xsi:type="dcterms:W3CDTF">2018-03-29T19:10:30Z</dcterms:modified>
</cp:coreProperties>
</file>