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70" r:id="rId12"/>
    <p:sldId id="269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21F8-634F-4018-94F2-C8DB36458016}" type="datetimeFigureOut">
              <a:rPr lang="el-GR" smtClean="0"/>
              <a:t>24/11/2019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E4E7-0FE9-4928-BDC1-E23A54CF525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21F8-634F-4018-94F2-C8DB36458016}" type="datetimeFigureOut">
              <a:rPr lang="el-GR" smtClean="0"/>
              <a:t>24/11/2019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E4E7-0FE9-4928-BDC1-E23A54CF525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21F8-634F-4018-94F2-C8DB36458016}" type="datetimeFigureOut">
              <a:rPr lang="el-GR" smtClean="0"/>
              <a:t>24/11/2019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E4E7-0FE9-4928-BDC1-E23A54CF525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21F8-634F-4018-94F2-C8DB36458016}" type="datetimeFigureOut">
              <a:rPr lang="el-GR" smtClean="0"/>
              <a:t>24/11/2019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E4E7-0FE9-4928-BDC1-E23A54CF525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21F8-634F-4018-94F2-C8DB36458016}" type="datetimeFigureOut">
              <a:rPr lang="el-GR" smtClean="0"/>
              <a:t>24/11/2019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E4E7-0FE9-4928-BDC1-E23A54CF525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21F8-634F-4018-94F2-C8DB36458016}" type="datetimeFigureOut">
              <a:rPr lang="el-GR" smtClean="0"/>
              <a:t>24/11/2019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E4E7-0FE9-4928-BDC1-E23A54CF525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21F8-634F-4018-94F2-C8DB36458016}" type="datetimeFigureOut">
              <a:rPr lang="el-GR" smtClean="0"/>
              <a:t>24/11/2019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E4E7-0FE9-4928-BDC1-E23A54CF525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21F8-634F-4018-94F2-C8DB36458016}" type="datetimeFigureOut">
              <a:rPr lang="el-GR" smtClean="0"/>
              <a:t>24/11/2019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E4E7-0FE9-4928-BDC1-E23A54CF525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21F8-634F-4018-94F2-C8DB36458016}" type="datetimeFigureOut">
              <a:rPr lang="el-GR" smtClean="0"/>
              <a:t>24/11/2019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E4E7-0FE9-4928-BDC1-E23A54CF525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21F8-634F-4018-94F2-C8DB36458016}" type="datetimeFigureOut">
              <a:rPr lang="el-GR" smtClean="0"/>
              <a:t>24/11/2019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E4E7-0FE9-4928-BDC1-E23A54CF525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21F8-634F-4018-94F2-C8DB36458016}" type="datetimeFigureOut">
              <a:rPr lang="el-GR" smtClean="0"/>
              <a:t>24/11/2019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E4E7-0FE9-4928-BDC1-E23A54CF525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C21F8-634F-4018-94F2-C8DB36458016}" type="datetimeFigureOut">
              <a:rPr lang="el-GR" smtClean="0"/>
              <a:t>24/11/2019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BE4E7-0FE9-4928-BDC1-E23A54CF525A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1994" r="10371" b="70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2772" t="4543" r="12302" b="76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1920" t="3029" r="11451" b="76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12106" t="3076" r="12661" b="77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11920" t="3029" r="11451" b="76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1920" t="3029" r="12302" b="61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2340" t="4543" r="11882" b="91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12299" t="3125" r="11275" b="78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2578" t="2983" r="12792" b="75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12106" t="3076" r="11797" b="61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12772" t="3029" r="12302" b="76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1920" r="12302" b="61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12578" t="2983" r="12371" b="75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11920" t="4543" r="12302" b="76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12390" t="4408" r="12442" b="59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12178" t="4280" r="11624" b="727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11739" t="2983" r="11954" b="75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12578" t="4474" r="11954" b="75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12106" t="3076" r="11797" b="61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2609" r="11701" b="73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2578" r="11115" b="60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2299" r="1215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2390" t="2938" r="12442" b="59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2427" r="121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Αποτέλεσμα εικόνας για παραδουναβιες περιοχες χαρτη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4864"/>
            <a:ext cx="5724128" cy="387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2390" r="1290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1739" t="2983" r="11954" b="75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</Words>
  <Application>Microsoft Office PowerPoint</Application>
  <PresentationFormat>On-screen Show (4:3)</PresentationFormat>
  <Paragraphs>1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 </vt:lpstr>
      <vt:lpstr>Slide 21</vt:lpstr>
      <vt:lpstr>Slide 22</vt:lpstr>
      <vt:lpstr>Slide 23</vt:lpstr>
      <vt:lpstr>Slide 24</vt:lpstr>
      <vt:lpstr>Slide 25</vt:lpstr>
      <vt:lpstr>Slide 26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Family</dc:creator>
  <cp:lastModifiedBy>Family</cp:lastModifiedBy>
  <cp:revision>12</cp:revision>
  <dcterms:created xsi:type="dcterms:W3CDTF">2019-11-24T18:44:23Z</dcterms:created>
  <dcterms:modified xsi:type="dcterms:W3CDTF">2019-11-24T20:39:56Z</dcterms:modified>
</cp:coreProperties>
</file>