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3"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BA8DA38C-0574-4650-9F2F-579A177B4FFE}" type="datetimeFigureOut">
              <a:rPr lang="el-GR" smtClean="0"/>
              <a:t>15/3/2022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10176CB-21C4-4E46-A1F3-6BA1CF2CAE9F}" type="slidenum">
              <a:rPr lang="el-GR" smtClean="0"/>
              <a:t>‹#›</a:t>
            </a:fld>
            <a:endParaRPr lang="el-GR"/>
          </a:p>
        </p:txBody>
      </p:sp>
    </p:spTree>
    <p:extLst>
      <p:ext uri="{BB962C8B-B14F-4D97-AF65-F5344CB8AC3E}">
        <p14:creationId xmlns:p14="http://schemas.microsoft.com/office/powerpoint/2010/main" val="2070809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l-GR" smtClean="0"/>
              <a:t>Στυλ κύριου τίτλου</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A8DA38C-0574-4650-9F2F-579A177B4FFE}" type="datetimeFigureOut">
              <a:rPr lang="el-GR" smtClean="0"/>
              <a:t>15/3/2022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10176CB-21C4-4E46-A1F3-6BA1CF2CAE9F}" type="slidenum">
              <a:rPr lang="el-GR" smtClean="0"/>
              <a:t>‹#›</a:t>
            </a:fld>
            <a:endParaRPr lang="el-GR"/>
          </a:p>
        </p:txBody>
      </p:sp>
    </p:spTree>
    <p:extLst>
      <p:ext uri="{BB962C8B-B14F-4D97-AF65-F5344CB8AC3E}">
        <p14:creationId xmlns:p14="http://schemas.microsoft.com/office/powerpoint/2010/main" val="2159928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l-GR" smtClean="0"/>
              <a:t>Στυλ κύριου τίτλου</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A8DA38C-0574-4650-9F2F-579A177B4FFE}" type="datetimeFigureOut">
              <a:rPr lang="el-GR" smtClean="0"/>
              <a:t>15/3/2022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10176CB-21C4-4E46-A1F3-6BA1CF2CAE9F}" type="slidenum">
              <a:rPr lang="el-GR" smtClean="0"/>
              <a:t>‹#›</a:t>
            </a:fld>
            <a:endParaRPr lang="el-GR"/>
          </a:p>
        </p:txBody>
      </p:sp>
    </p:spTree>
    <p:extLst>
      <p:ext uri="{BB962C8B-B14F-4D97-AF65-F5344CB8AC3E}">
        <p14:creationId xmlns:p14="http://schemas.microsoft.com/office/powerpoint/2010/main" val="3337747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l-GR" smtClean="0"/>
              <a:t>Στυλ κύριου τίτλου</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l-GR" smtClean="0"/>
              <a:t>Στυλ υποδείγματος κειμένου</a:t>
            </a:r>
          </a:p>
        </p:txBody>
      </p:sp>
      <p:sp>
        <p:nvSpPr>
          <p:cNvPr id="2" name="Date Placeholder 1"/>
          <p:cNvSpPr>
            <a:spLocks noGrp="1"/>
          </p:cNvSpPr>
          <p:nvPr>
            <p:ph type="dt" sz="half" idx="10"/>
          </p:nvPr>
        </p:nvSpPr>
        <p:spPr/>
        <p:txBody>
          <a:bodyPr/>
          <a:lstStyle/>
          <a:p>
            <a:fld id="{BA8DA38C-0574-4650-9F2F-579A177B4FFE}" type="datetimeFigureOut">
              <a:rPr lang="el-GR" smtClean="0"/>
              <a:t>15/3/2022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10176CB-21C4-4E46-A1F3-6BA1CF2CAE9F}" type="slidenum">
              <a:rPr lang="el-GR" smtClean="0"/>
              <a:t>‹#›</a:t>
            </a:fld>
            <a:endParaRPr lang="el-GR"/>
          </a:p>
        </p:txBody>
      </p:sp>
    </p:spTree>
    <p:extLst>
      <p:ext uri="{BB962C8B-B14F-4D97-AF65-F5344CB8AC3E}">
        <p14:creationId xmlns:p14="http://schemas.microsoft.com/office/powerpoint/2010/main" val="28700384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A8DA38C-0574-4650-9F2F-579A177B4FFE}" type="datetimeFigureOut">
              <a:rPr lang="el-GR" smtClean="0"/>
              <a:t>15/3/2022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10176CB-21C4-4E46-A1F3-6BA1CF2CAE9F}" type="slidenum">
              <a:rPr lang="el-GR" smtClean="0"/>
              <a:t>‹#›</a:t>
            </a:fld>
            <a:endParaRPr lang="el-GR"/>
          </a:p>
        </p:txBody>
      </p:sp>
    </p:spTree>
    <p:extLst>
      <p:ext uri="{BB962C8B-B14F-4D97-AF65-F5344CB8AC3E}">
        <p14:creationId xmlns:p14="http://schemas.microsoft.com/office/powerpoint/2010/main" val="22395936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A8DA38C-0574-4650-9F2F-579A177B4FFE}" type="datetimeFigureOut">
              <a:rPr lang="el-GR" smtClean="0"/>
              <a:t>15/3/2022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10176CB-21C4-4E46-A1F3-6BA1CF2CAE9F}" type="slidenum">
              <a:rPr lang="el-GR" smtClean="0"/>
              <a:t>‹#›</a:t>
            </a:fld>
            <a:endParaRPr lang="el-GR"/>
          </a:p>
        </p:txBody>
      </p:sp>
    </p:spTree>
    <p:extLst>
      <p:ext uri="{BB962C8B-B14F-4D97-AF65-F5344CB8AC3E}">
        <p14:creationId xmlns:p14="http://schemas.microsoft.com/office/powerpoint/2010/main" val="3735607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A8DA38C-0574-4650-9F2F-579A177B4FFE}" type="datetimeFigureOut">
              <a:rPr lang="el-GR" smtClean="0"/>
              <a:t>15/3/2022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10176CB-21C4-4E46-A1F3-6BA1CF2CAE9F}" type="slidenum">
              <a:rPr lang="el-GR" smtClean="0"/>
              <a:t>‹#›</a:t>
            </a:fld>
            <a:endParaRPr lang="el-GR"/>
          </a:p>
        </p:txBody>
      </p:sp>
    </p:spTree>
    <p:extLst>
      <p:ext uri="{BB962C8B-B14F-4D97-AF65-F5344CB8AC3E}">
        <p14:creationId xmlns:p14="http://schemas.microsoft.com/office/powerpoint/2010/main" val="2653306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l-GR" smtClean="0"/>
              <a:t>Στυλ κύριου τίτλου</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A8DA38C-0574-4650-9F2F-579A177B4FFE}" type="datetimeFigureOut">
              <a:rPr lang="el-GR" smtClean="0"/>
              <a:t>15/3/2022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10176CB-21C4-4E46-A1F3-6BA1CF2CAE9F}" type="slidenum">
              <a:rPr lang="el-GR" smtClean="0"/>
              <a:t>‹#›</a:t>
            </a:fld>
            <a:endParaRPr lang="el-GR"/>
          </a:p>
        </p:txBody>
      </p:sp>
    </p:spTree>
    <p:extLst>
      <p:ext uri="{BB962C8B-B14F-4D97-AF65-F5344CB8AC3E}">
        <p14:creationId xmlns:p14="http://schemas.microsoft.com/office/powerpoint/2010/main" val="2615549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BA8DA38C-0574-4650-9F2F-579A177B4FFE}" type="datetimeFigureOut">
              <a:rPr lang="el-GR" smtClean="0"/>
              <a:t>15/3/2022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10176CB-21C4-4E46-A1F3-6BA1CF2CAE9F}" type="slidenum">
              <a:rPr lang="el-GR" smtClean="0"/>
              <a:t>‹#›</a:t>
            </a:fld>
            <a:endParaRPr lang="el-GR"/>
          </a:p>
        </p:txBody>
      </p:sp>
    </p:spTree>
    <p:extLst>
      <p:ext uri="{BB962C8B-B14F-4D97-AF65-F5344CB8AC3E}">
        <p14:creationId xmlns:p14="http://schemas.microsoft.com/office/powerpoint/2010/main" val="627074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A8DA38C-0574-4650-9F2F-579A177B4FFE}" type="datetimeFigureOut">
              <a:rPr lang="el-GR" smtClean="0"/>
              <a:t>15/3/2022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10176CB-21C4-4E46-A1F3-6BA1CF2CAE9F}" type="slidenum">
              <a:rPr lang="el-GR" smtClean="0"/>
              <a:t>‹#›</a:t>
            </a:fld>
            <a:endParaRPr lang="el-GR"/>
          </a:p>
        </p:txBody>
      </p:sp>
    </p:spTree>
    <p:extLst>
      <p:ext uri="{BB962C8B-B14F-4D97-AF65-F5344CB8AC3E}">
        <p14:creationId xmlns:p14="http://schemas.microsoft.com/office/powerpoint/2010/main" val="3895923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BA8DA38C-0574-4650-9F2F-579A177B4FFE}" type="datetimeFigureOut">
              <a:rPr lang="el-GR" smtClean="0"/>
              <a:t>15/3/2022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10176CB-21C4-4E46-A1F3-6BA1CF2CAE9F}" type="slidenum">
              <a:rPr lang="el-GR" smtClean="0"/>
              <a:t>‹#›</a:t>
            </a:fld>
            <a:endParaRPr lang="el-GR"/>
          </a:p>
        </p:txBody>
      </p:sp>
    </p:spTree>
    <p:extLst>
      <p:ext uri="{BB962C8B-B14F-4D97-AF65-F5344CB8AC3E}">
        <p14:creationId xmlns:p14="http://schemas.microsoft.com/office/powerpoint/2010/main" val="4090464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8DA38C-0574-4650-9F2F-579A177B4FFE}" type="datetimeFigureOut">
              <a:rPr lang="el-GR" smtClean="0"/>
              <a:t>15/3/2022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10176CB-21C4-4E46-A1F3-6BA1CF2CAE9F}" type="slidenum">
              <a:rPr lang="el-GR" smtClean="0"/>
              <a:t>‹#›</a:t>
            </a:fld>
            <a:endParaRPr lang="el-GR"/>
          </a:p>
        </p:txBody>
      </p:sp>
    </p:spTree>
    <p:extLst>
      <p:ext uri="{BB962C8B-B14F-4D97-AF65-F5344CB8AC3E}">
        <p14:creationId xmlns:p14="http://schemas.microsoft.com/office/powerpoint/2010/main" val="1674675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l-GR" smtClean="0"/>
              <a:t>Στυλ κύριου τίτλου</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A8DA38C-0574-4650-9F2F-579A177B4FFE}" type="datetimeFigureOut">
              <a:rPr lang="el-GR" smtClean="0"/>
              <a:t>15/3/2022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10176CB-21C4-4E46-A1F3-6BA1CF2CAE9F}" type="slidenum">
              <a:rPr lang="el-GR" smtClean="0"/>
              <a:t>‹#›</a:t>
            </a:fld>
            <a:endParaRPr lang="el-GR"/>
          </a:p>
        </p:txBody>
      </p:sp>
    </p:spTree>
    <p:extLst>
      <p:ext uri="{BB962C8B-B14F-4D97-AF65-F5344CB8AC3E}">
        <p14:creationId xmlns:p14="http://schemas.microsoft.com/office/powerpoint/2010/main" val="2595006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l-GR" smtClean="0"/>
              <a:t>Στυλ κύριου τίτλου</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a:xfrm>
            <a:off x="3885810" y="6041362"/>
            <a:ext cx="976879" cy="365125"/>
          </a:xfrm>
        </p:spPr>
        <p:txBody>
          <a:bodyPr/>
          <a:lstStyle/>
          <a:p>
            <a:fld id="{BA8DA38C-0574-4650-9F2F-579A177B4FFE}" type="datetimeFigureOut">
              <a:rPr lang="el-GR" smtClean="0"/>
              <a:t>15/3/2022</a:t>
            </a:fld>
            <a:endParaRPr lang="el-GR"/>
          </a:p>
        </p:txBody>
      </p:sp>
      <p:sp>
        <p:nvSpPr>
          <p:cNvPr id="6" name="Footer Placeholder 5"/>
          <p:cNvSpPr>
            <a:spLocks noGrp="1"/>
          </p:cNvSpPr>
          <p:nvPr>
            <p:ph type="ftr" sz="quarter" idx="11"/>
          </p:nvPr>
        </p:nvSpPr>
        <p:spPr>
          <a:xfrm>
            <a:off x="590396" y="6041362"/>
            <a:ext cx="3295413" cy="365125"/>
          </a:xfrm>
        </p:spPr>
        <p:txBody>
          <a:bodyPr/>
          <a:lstStyle/>
          <a:p>
            <a:endParaRPr lang="el-GR"/>
          </a:p>
        </p:txBody>
      </p:sp>
      <p:sp>
        <p:nvSpPr>
          <p:cNvPr id="7" name="Slide Number Placeholder 6"/>
          <p:cNvSpPr>
            <a:spLocks noGrp="1"/>
          </p:cNvSpPr>
          <p:nvPr>
            <p:ph type="sldNum" sz="quarter" idx="12"/>
          </p:nvPr>
        </p:nvSpPr>
        <p:spPr>
          <a:xfrm>
            <a:off x="4862689" y="5915888"/>
            <a:ext cx="1062155" cy="490599"/>
          </a:xfrm>
        </p:spPr>
        <p:txBody>
          <a:bodyPr/>
          <a:lstStyle/>
          <a:p>
            <a:fld id="{010176CB-21C4-4E46-A1F3-6BA1CF2CAE9F}" type="slidenum">
              <a:rPr lang="el-GR" smtClean="0"/>
              <a:t>‹#›</a:t>
            </a:fld>
            <a:endParaRPr lang="el-GR"/>
          </a:p>
        </p:txBody>
      </p:sp>
    </p:spTree>
    <p:extLst>
      <p:ext uri="{BB962C8B-B14F-4D97-AF65-F5344CB8AC3E}">
        <p14:creationId xmlns:p14="http://schemas.microsoft.com/office/powerpoint/2010/main" val="2545741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l-GR"/>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BA8DA38C-0574-4650-9F2F-579A177B4FFE}" type="datetimeFigureOut">
              <a:rPr lang="el-GR" smtClean="0"/>
              <a:t>15/3/2022</a:t>
            </a:fld>
            <a:endParaRPr lang="el-GR"/>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010176CB-21C4-4E46-A1F3-6BA1CF2CAE9F}" type="slidenum">
              <a:rPr lang="el-GR" smtClean="0"/>
              <a:t>‹#›</a:t>
            </a:fld>
            <a:endParaRPr lang="el-GR"/>
          </a:p>
        </p:txBody>
      </p:sp>
    </p:spTree>
    <p:extLst>
      <p:ext uri="{BB962C8B-B14F-4D97-AF65-F5344CB8AC3E}">
        <p14:creationId xmlns:p14="http://schemas.microsoft.com/office/powerpoint/2010/main" val="3252857185"/>
      </p:ext>
    </p:extLst>
  </p:cSld>
  <p:clrMap bg1="dk1" tx1="lt1" bg2="dk2" tx2="lt2" accent1="accent1" accent2="accent2" accent3="accent3" accent4="accent4" accent5="accent5" accent6="accent6" hlink="hlink" folHlink="folHlink"/>
  <p:sldLayoutIdLst>
    <p:sldLayoutId id="2147484004" r:id="rId1"/>
    <p:sldLayoutId id="2147484005" r:id="rId2"/>
    <p:sldLayoutId id="2147484006" r:id="rId3"/>
    <p:sldLayoutId id="2147484007" r:id="rId4"/>
    <p:sldLayoutId id="2147484008" r:id="rId5"/>
    <p:sldLayoutId id="2147484009" r:id="rId6"/>
    <p:sldLayoutId id="2147484010" r:id="rId7"/>
    <p:sldLayoutId id="2147484011" r:id="rId8"/>
    <p:sldLayoutId id="2147484012" r:id="rId9"/>
    <p:sldLayoutId id="2147484013" r:id="rId10"/>
    <p:sldLayoutId id="2147484014" r:id="rId11"/>
    <p:sldLayoutId id="2147484015" r:id="rId12"/>
    <p:sldLayoutId id="2147484016" r:id="rId13"/>
    <p:sldLayoutId id="2147484017"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465811" y="183025"/>
            <a:ext cx="9144000" cy="2387600"/>
          </a:xfrm>
        </p:spPr>
        <p:txBody>
          <a:bodyPr/>
          <a:lstStyle/>
          <a:p>
            <a:r>
              <a:rPr lang="el-GR" dirty="0" smtClean="0"/>
              <a:t>ΗΛΕΚΤΡΟΛΟΓΟΣ</a:t>
            </a:r>
            <a:br>
              <a:rPr lang="el-GR" dirty="0" smtClean="0"/>
            </a:br>
            <a:endParaRPr lang="el-GR" dirty="0"/>
          </a:p>
        </p:txBody>
      </p:sp>
      <p:sp>
        <p:nvSpPr>
          <p:cNvPr id="3" name="Υπότιτλος 2"/>
          <p:cNvSpPr>
            <a:spLocks noGrp="1"/>
          </p:cNvSpPr>
          <p:nvPr>
            <p:ph type="subTitle" idx="1"/>
          </p:nvPr>
        </p:nvSpPr>
        <p:spPr/>
        <p:txBody>
          <a:bodyPr/>
          <a:lstStyle/>
          <a:p>
            <a:r>
              <a:rPr lang="el-GR" dirty="0" smtClean="0"/>
              <a:t>΄.</a:t>
            </a:r>
            <a:endParaRPr lang="el-GR" dirty="0"/>
          </a:p>
        </p:txBody>
      </p:sp>
      <p:pic>
        <p:nvPicPr>
          <p:cNvPr id="4" name="Εικόνα 3"/>
          <p:cNvPicPr>
            <a:picLocks noChangeAspect="1"/>
          </p:cNvPicPr>
          <p:nvPr/>
        </p:nvPicPr>
        <p:blipFill>
          <a:blip r:embed="rId2"/>
          <a:stretch>
            <a:fillRect/>
          </a:stretch>
        </p:blipFill>
        <p:spPr>
          <a:xfrm>
            <a:off x="1840057" y="1953317"/>
            <a:ext cx="8096250" cy="4181475"/>
          </a:xfrm>
          <a:prstGeom prst="rect">
            <a:avLst/>
          </a:prstGeom>
        </p:spPr>
      </p:pic>
    </p:spTree>
    <p:extLst>
      <p:ext uri="{BB962C8B-B14F-4D97-AF65-F5344CB8AC3E}">
        <p14:creationId xmlns:p14="http://schemas.microsoft.com/office/powerpoint/2010/main" val="4114472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Γενικές Πληροφορίες:</a:t>
            </a:r>
            <a:endParaRPr lang="el-GR" dirty="0"/>
          </a:p>
        </p:txBody>
      </p:sp>
      <p:sp>
        <p:nvSpPr>
          <p:cNvPr id="3" name="Θέση περιεχομένου 2"/>
          <p:cNvSpPr>
            <a:spLocks noGrp="1"/>
          </p:cNvSpPr>
          <p:nvPr>
            <p:ph idx="1"/>
          </p:nvPr>
        </p:nvSpPr>
        <p:spPr/>
        <p:txBody>
          <a:bodyPr>
            <a:normAutofit/>
          </a:bodyPr>
          <a:lstStyle/>
          <a:p>
            <a:r>
              <a:rPr lang="el-GR" dirty="0" smtClean="0"/>
              <a:t>Ο Ηλεκτρολόγος εσωτερικών εγκαταστάσεων ασχολείται με τη μελέτη, επίβλεψη, κατασκευή και συντήρηση ηλεκτρικών εγκαταστάσεων κτιρίων ή μηχανημάτων και συσκευών. Ειδικότερα, ο Ηλεκτρολόγος εσωτερικών εγκαταστάσεων ξεκινά την εργασία του όταν έχει ολοκληρωθεί το χτίσιμο των τοίχων ενός κτιρίου ή μιας οικοδομής. Ενσωματώνει σε αυτούς τις σωλήνες διέλευσης καλωδίων και τα ανάλογα κουτιά για πρίζες, διακλαδώσεις και διακόπτες. Αφού σοβατιστεί η οικοδομή, ο Ηλεκτρολόγος περνάει στο δεύτερο στάδιο της εργασίας του που αφορά την καλωδίωση και τη σύνδεση του κυκλώματος καλωδίων με τον κεντρικό ηλεκτρικό πίνακα. Τέλος, ασχολείται με την τοποθέτηση ηλεκτρικών συσκευών και φωτιστικών.</a:t>
            </a:r>
          </a:p>
          <a:p>
            <a:endParaRPr lang="el-GR" dirty="0" smtClean="0"/>
          </a:p>
          <a:p>
            <a:endParaRPr lang="el-GR" dirty="0"/>
          </a:p>
        </p:txBody>
      </p:sp>
    </p:spTree>
    <p:extLst>
      <p:ext uri="{BB962C8B-B14F-4D97-AF65-F5344CB8AC3E}">
        <p14:creationId xmlns:p14="http://schemas.microsoft.com/office/powerpoint/2010/main" val="3006272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Σπουδές:</a:t>
            </a:r>
            <a:endParaRPr lang="el-GR" dirty="0"/>
          </a:p>
        </p:txBody>
      </p:sp>
      <p:sp>
        <p:nvSpPr>
          <p:cNvPr id="3" name="Θέση περιεχομένου 2"/>
          <p:cNvSpPr>
            <a:spLocks noGrp="1"/>
          </p:cNvSpPr>
          <p:nvPr>
            <p:ph idx="1"/>
          </p:nvPr>
        </p:nvSpPr>
        <p:spPr/>
        <p:txBody>
          <a:bodyPr/>
          <a:lstStyle/>
          <a:p>
            <a:r>
              <a:rPr lang="el-GR" dirty="0" smtClean="0"/>
              <a:t>Ένας Ηλεκτρολόγος μπορεί να εκπαιδευτεί στο τμήμα Ηλεκτρολογίας των ΑΕΙ. Επίσης μπορεί να φοιτήσει  σε δημόσια ή ιδιωτικά Επαγγελματικά Λύκεια (ΕΠΑΛ), σε Σχολές Μαθητείας του ΟΑΕΔ, καθώς και σε Τμήματα Ταχύρρυθμης Εκπαίδευσης του ΟΑΕΔ. Ανάλογα το ίδρυμα υπάρχει η ανάλογη διάρκεια φοίτησης. </a:t>
            </a:r>
          </a:p>
          <a:p>
            <a:endParaRPr lang="el-GR" dirty="0" smtClean="0"/>
          </a:p>
          <a:p>
            <a:endParaRPr lang="el-GR" dirty="0"/>
          </a:p>
        </p:txBody>
      </p:sp>
    </p:spTree>
    <p:extLst>
      <p:ext uri="{BB962C8B-B14F-4D97-AF65-F5344CB8AC3E}">
        <p14:creationId xmlns:p14="http://schemas.microsoft.com/office/powerpoint/2010/main" val="682022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Προοπτικές:</a:t>
            </a:r>
            <a:endParaRPr lang="el-GR" dirty="0"/>
          </a:p>
        </p:txBody>
      </p:sp>
      <p:sp>
        <p:nvSpPr>
          <p:cNvPr id="3" name="Θέση περιεχομένου 2"/>
          <p:cNvSpPr>
            <a:spLocks noGrp="1"/>
          </p:cNvSpPr>
          <p:nvPr>
            <p:ph idx="1"/>
          </p:nvPr>
        </p:nvSpPr>
        <p:spPr/>
        <p:txBody>
          <a:bodyPr/>
          <a:lstStyle/>
          <a:p>
            <a:r>
              <a:rPr lang="el-GR" dirty="0" smtClean="0"/>
              <a:t>Είναι ένα επάγγελμα που παρέχει πολλές διεξόδους απασχόλησης</a:t>
            </a:r>
            <a:r>
              <a:rPr lang="en-US" dirty="0" smtClean="0"/>
              <a:t>:</a:t>
            </a:r>
            <a:r>
              <a:rPr lang="el-GR" dirty="0" smtClean="0"/>
              <a:t> Καταρχάς μπορεί κάποιος να δουλέψει ως ελεύθερος  επαγγελματίας σε οικοδομές, επίσης  ως τεχνικός επισκευάζοντας οικιακές ή επαγγελματικές ηλεκτρικές συσκευές ή διατηρώντας κατάστημα ηλεκτρικών ειδών.  Υπάρχει η δυνατότητα συνεργασίας με διάφορες τεχνικές εταιρείες και βιομηχανικές επιχειρήσεις ή εργασίας σε αυτές ως ιδιωτικοί υπάλληλοι. Τέλος μπορεί να απασχοληθεί στο Δημόσιο με τις ανάλογες μισθολογικές απολαβές.</a:t>
            </a:r>
          </a:p>
          <a:p>
            <a:endParaRPr lang="el-GR" dirty="0" smtClean="0"/>
          </a:p>
          <a:p>
            <a:endParaRPr lang="el-GR" dirty="0"/>
          </a:p>
        </p:txBody>
      </p:sp>
    </p:spTree>
    <p:extLst>
      <p:ext uri="{BB962C8B-B14F-4D97-AF65-F5344CB8AC3E}">
        <p14:creationId xmlns:p14="http://schemas.microsoft.com/office/powerpoint/2010/main" val="1800967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Δεξιότητες:</a:t>
            </a:r>
            <a:endParaRPr lang="el-GR" dirty="0"/>
          </a:p>
        </p:txBody>
      </p:sp>
      <p:sp>
        <p:nvSpPr>
          <p:cNvPr id="3" name="Θέση περιεχομένου 2"/>
          <p:cNvSpPr>
            <a:spLocks noGrp="1"/>
          </p:cNvSpPr>
          <p:nvPr>
            <p:ph idx="1"/>
          </p:nvPr>
        </p:nvSpPr>
        <p:spPr/>
        <p:txBody>
          <a:bodyPr/>
          <a:lstStyle/>
          <a:p>
            <a:r>
              <a:rPr lang="el-GR" dirty="0" smtClean="0"/>
              <a:t>Έναν Ηλεκτρολόγος πρέπει να τον χαρακτηρίζει το αίσθημα ευθύνης, ακρίβειας, συγκέντρωσης και να μην αποσπάται η προσοχή του. Επίσης  να έχει την ικανότητα και την δυνατότητα επίλυσης προβλημάτων, επιδεξιότητα, υπομονή και κοινωνικότητα.</a:t>
            </a:r>
          </a:p>
          <a:p>
            <a:endParaRPr lang="el-GR" dirty="0" smtClean="0"/>
          </a:p>
          <a:p>
            <a:endParaRPr lang="el-GR" dirty="0"/>
          </a:p>
        </p:txBody>
      </p:sp>
    </p:spTree>
    <p:extLst>
      <p:ext uri="{BB962C8B-B14F-4D97-AF65-F5344CB8AC3E}">
        <p14:creationId xmlns:p14="http://schemas.microsoft.com/office/powerpoint/2010/main" val="3548337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Εργασιακές Συνθήκες και Περιβάλλον:</a:t>
            </a:r>
            <a:endParaRPr lang="el-GR" dirty="0"/>
          </a:p>
        </p:txBody>
      </p:sp>
      <p:sp>
        <p:nvSpPr>
          <p:cNvPr id="3" name="Θέση περιεχομένου 2"/>
          <p:cNvSpPr>
            <a:spLocks noGrp="1"/>
          </p:cNvSpPr>
          <p:nvPr>
            <p:ph idx="1"/>
          </p:nvPr>
        </p:nvSpPr>
        <p:spPr/>
        <p:txBody>
          <a:bodyPr/>
          <a:lstStyle/>
          <a:p>
            <a:r>
              <a:rPr lang="el-GR" dirty="0" smtClean="0"/>
              <a:t>Η εργασία του Ηλεκτρολόγου είναι πολύπλοκη, υπεύθυνη και αρκετά επικίνδυνη. Όλοι γνωρίζουμε πόσο προσεκτικοί πρέπει να είμαστε όταν χειριζόμαστε το ηλεκτρικό ρεύμα. Γι' αυτό το λόγο, το επάγγελμα ασκείται από άτομα προσεκτικά και καλά εκπαιδευμένα. Όταν εργάζεται στην οικοδομή, ο Ηλεκτρολόγος ενδέχεται να ανεβαίνει σε σκάλα και πολλές φορές εργάζεται κάτω από δύσκολες καιρικές συνθήκες. Επίσης, είναι μέσα στα πλαίσια της δουλειάς του να σκάβει χαντάκια, προκειμένου να συνδέσει τις ηλεκτρικές παροχές, ή να τρυπάει τους τοίχους για να ανοίξει κανάλια.</a:t>
            </a:r>
            <a:endParaRPr lang="el-GR" dirty="0"/>
          </a:p>
        </p:txBody>
      </p:sp>
    </p:spTree>
    <p:extLst>
      <p:ext uri="{BB962C8B-B14F-4D97-AF65-F5344CB8AC3E}">
        <p14:creationId xmlns:p14="http://schemas.microsoft.com/office/powerpoint/2010/main" val="519883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ΤΕΛΟΣ</a:t>
            </a:r>
            <a:endParaRPr lang="el-GR" dirty="0"/>
          </a:p>
        </p:txBody>
      </p:sp>
      <p:pic>
        <p:nvPicPr>
          <p:cNvPr id="4" name="Θέση περιεχομένου 3"/>
          <p:cNvPicPr>
            <a:picLocks noGrp="1" noChangeAspect="1"/>
          </p:cNvPicPr>
          <p:nvPr>
            <p:ph idx="1"/>
          </p:nvPr>
        </p:nvPicPr>
        <p:blipFill>
          <a:blip r:embed="rId2"/>
          <a:stretch>
            <a:fillRect/>
          </a:stretch>
        </p:blipFill>
        <p:spPr>
          <a:xfrm>
            <a:off x="3621875" y="2306637"/>
            <a:ext cx="4948248" cy="3636963"/>
          </a:xfrm>
          <a:prstGeom prst="rect">
            <a:avLst/>
          </a:prstGeom>
        </p:spPr>
      </p:pic>
    </p:spTree>
    <p:extLst>
      <p:ext uri="{BB962C8B-B14F-4D97-AF65-F5344CB8AC3E}">
        <p14:creationId xmlns:p14="http://schemas.microsoft.com/office/powerpoint/2010/main" val="8353477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ξιομνημόνευτο">
  <a:themeElements>
    <a:clrScheme name="Αξιομνημόνευτο">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Αξιομνημόνευτο">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Αξιομνημόνευτο">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TM03457503[[fn=Αξιομνημόνευτο]]</Template>
  <TotalTime>47</TotalTime>
  <Words>367</Words>
  <Application>Microsoft Office PowerPoint</Application>
  <PresentationFormat>Ευρεία οθόνη</PresentationFormat>
  <Paragraphs>13</Paragraphs>
  <Slides>7</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7</vt:i4>
      </vt:variant>
    </vt:vector>
  </HeadingPairs>
  <TitlesOfParts>
    <vt:vector size="10" baseType="lpstr">
      <vt:lpstr>Century Gothic</vt:lpstr>
      <vt:lpstr>Wingdings 2</vt:lpstr>
      <vt:lpstr>Αξιομνημόνευτο</vt:lpstr>
      <vt:lpstr>ΗΛΕΚΤΡΟΛΟΓΟΣ </vt:lpstr>
      <vt:lpstr>Γενικές Πληροφορίες:</vt:lpstr>
      <vt:lpstr>Σπουδές:</vt:lpstr>
      <vt:lpstr>Προοπτικές:</vt:lpstr>
      <vt:lpstr>Δεξιότητες:</vt:lpstr>
      <vt:lpstr>Εργασιακές Συνθήκες και Περιβάλλον:</vt:lpstr>
      <vt:lpstr>ΤΕΛΟΣ</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ΗΛΕΚΤΡΟΛΟΓΟΣ</dc:title>
  <dc:creator>Λογαριασμός Microsoft</dc:creator>
  <cp:lastModifiedBy>Λογαριασμός Microsoft</cp:lastModifiedBy>
  <cp:revision>5</cp:revision>
  <dcterms:created xsi:type="dcterms:W3CDTF">2022-03-15T10:13:52Z</dcterms:created>
  <dcterms:modified xsi:type="dcterms:W3CDTF">2022-03-15T11:01:06Z</dcterms:modified>
</cp:coreProperties>
</file>