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3FE97-F433-419C-AFCD-B35E00EFA981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FDDD04E9-6286-4CB4-8A14-73C7A3D6D418}">
      <dgm:prSet phldrT="[Text]" custT="1"/>
      <dgm:spPr/>
      <dgm:t>
        <a:bodyPr/>
        <a:lstStyle/>
        <a:p>
          <a:r>
            <a:rPr lang="el-GR" sz="6200" dirty="0" smtClean="0"/>
            <a:t> οφέλη </a:t>
          </a:r>
          <a:r>
            <a:rPr lang="el-GR" sz="3600" dirty="0" smtClean="0"/>
            <a:t>μαθητών</a:t>
          </a:r>
          <a:endParaRPr lang="el-GR" sz="3600" dirty="0"/>
        </a:p>
      </dgm:t>
    </dgm:pt>
    <dgm:pt modelId="{2786931C-8861-438C-8BF8-AD6F910DE0AA}" type="parTrans" cxnId="{6B4BB33F-9787-42E1-BCBA-D8F61FE7833E}">
      <dgm:prSet/>
      <dgm:spPr/>
      <dgm:t>
        <a:bodyPr/>
        <a:lstStyle/>
        <a:p>
          <a:endParaRPr lang="el-GR"/>
        </a:p>
      </dgm:t>
    </dgm:pt>
    <dgm:pt modelId="{FCFA7C48-D06A-41F5-B7CD-04627076D8D0}" type="sibTrans" cxnId="{6B4BB33F-9787-42E1-BCBA-D8F61FE7833E}">
      <dgm:prSet/>
      <dgm:spPr/>
      <dgm:t>
        <a:bodyPr/>
        <a:lstStyle/>
        <a:p>
          <a:endParaRPr lang="el-GR"/>
        </a:p>
      </dgm:t>
    </dgm:pt>
    <dgm:pt modelId="{6CD47EF6-87FC-47A5-A4AB-6102A6B80F01}">
      <dgm:prSet phldrT="[Text]" custT="1"/>
      <dgm:spPr/>
      <dgm:t>
        <a:bodyPr/>
        <a:lstStyle/>
        <a:p>
          <a:pPr algn="ctr"/>
          <a:r>
            <a:rPr lang="el-GR" sz="1800" dirty="0" smtClean="0"/>
            <a:t>Εντοπίζουν, αξιολογούν, ταξινομούν και αξιοποιούν τις σχετικές με το θέμα πληροφορίες</a:t>
          </a:r>
          <a:endParaRPr lang="el-GR" sz="1800" dirty="0"/>
        </a:p>
      </dgm:t>
    </dgm:pt>
    <dgm:pt modelId="{265058D6-F8F4-4FE5-BFEF-7901F571341E}" type="parTrans" cxnId="{075A4E2D-87A6-4A69-8815-15F436669548}">
      <dgm:prSet/>
      <dgm:spPr/>
      <dgm:t>
        <a:bodyPr/>
        <a:lstStyle/>
        <a:p>
          <a:endParaRPr lang="el-GR"/>
        </a:p>
      </dgm:t>
    </dgm:pt>
    <dgm:pt modelId="{F809E5EE-C9CD-491A-B025-3C64B929AF18}" type="sibTrans" cxnId="{075A4E2D-87A6-4A69-8815-15F436669548}">
      <dgm:prSet/>
      <dgm:spPr/>
      <dgm:t>
        <a:bodyPr/>
        <a:lstStyle/>
        <a:p>
          <a:endParaRPr lang="el-GR"/>
        </a:p>
      </dgm:t>
    </dgm:pt>
    <dgm:pt modelId="{CD5E19F9-B85E-4DFF-87D7-9FDD7F691BB4}">
      <dgm:prSet phldrT="[Text]" custT="1"/>
      <dgm:spPr/>
      <dgm:t>
        <a:bodyPr/>
        <a:lstStyle/>
        <a:p>
          <a:r>
            <a:rPr lang="el-GR" sz="1800" dirty="0" smtClean="0"/>
            <a:t>Αναπτύσσουν γενικές πρακτικές γνώσεις και δεξιότητες</a:t>
          </a:r>
          <a:endParaRPr lang="el-GR" sz="1800" dirty="0"/>
        </a:p>
      </dgm:t>
    </dgm:pt>
    <dgm:pt modelId="{CE0A58A0-8B0D-496D-80D0-8468A5F34BA2}" type="parTrans" cxnId="{48AD2682-7C95-46C8-99D6-9366E9990E0A}">
      <dgm:prSet/>
      <dgm:spPr/>
      <dgm:t>
        <a:bodyPr/>
        <a:lstStyle/>
        <a:p>
          <a:endParaRPr lang="el-GR"/>
        </a:p>
      </dgm:t>
    </dgm:pt>
    <dgm:pt modelId="{46BADEE0-783D-4889-B52E-4330658036A2}" type="sibTrans" cxnId="{48AD2682-7C95-46C8-99D6-9366E9990E0A}">
      <dgm:prSet/>
      <dgm:spPr/>
      <dgm:t>
        <a:bodyPr/>
        <a:lstStyle/>
        <a:p>
          <a:endParaRPr lang="el-GR"/>
        </a:p>
      </dgm:t>
    </dgm:pt>
    <dgm:pt modelId="{5B601F0C-0AD2-42C7-8B86-6F3F70201891}">
      <dgm:prSet phldrT="[Text]" custT="1"/>
      <dgm:spPr/>
      <dgm:t>
        <a:bodyPr/>
        <a:lstStyle/>
        <a:p>
          <a:r>
            <a:rPr lang="el-GR" sz="1800" dirty="0" smtClean="0"/>
            <a:t>Συνδιάζουν τις πρακτκές δεξιότητες με τις σύγχρονες τεχνολογικές γνώσεις</a:t>
          </a:r>
        </a:p>
      </dgm:t>
    </dgm:pt>
    <dgm:pt modelId="{E548536F-B48A-4EFF-9693-213AC4148F36}" type="parTrans" cxnId="{A216FBC2-9C7B-4C9D-A993-71E01AE3CEAE}">
      <dgm:prSet/>
      <dgm:spPr/>
      <dgm:t>
        <a:bodyPr/>
        <a:lstStyle/>
        <a:p>
          <a:endParaRPr lang="el-GR"/>
        </a:p>
      </dgm:t>
    </dgm:pt>
    <dgm:pt modelId="{AA4F9D3E-F8FC-4556-99D4-6B650418A513}" type="sibTrans" cxnId="{A216FBC2-9C7B-4C9D-A993-71E01AE3CEAE}">
      <dgm:prSet/>
      <dgm:spPr/>
      <dgm:t>
        <a:bodyPr/>
        <a:lstStyle/>
        <a:p>
          <a:endParaRPr lang="el-GR"/>
        </a:p>
      </dgm:t>
    </dgm:pt>
    <dgm:pt modelId="{10776031-E812-4B68-A6A9-8A86BE31C775}">
      <dgm:prSet custT="1"/>
      <dgm:spPr/>
      <dgm:t>
        <a:bodyPr/>
        <a:lstStyle/>
        <a:p>
          <a:r>
            <a:rPr lang="el-GR" sz="1800" dirty="0" smtClean="0"/>
            <a:t>Ανταλλάσσουν γνώσεις, βοηθούν ο ένας τον άλλον και κρίνουν τη δουλειά των συμμαθητών τους</a:t>
          </a:r>
          <a:endParaRPr lang="el-GR" sz="1800" dirty="0"/>
        </a:p>
      </dgm:t>
    </dgm:pt>
    <dgm:pt modelId="{AC7C8B25-AC63-4A22-9680-16DDB1224A33}" type="parTrans" cxnId="{143F1D2A-62B0-4556-A0B9-E3356057C4C5}">
      <dgm:prSet/>
      <dgm:spPr/>
      <dgm:t>
        <a:bodyPr/>
        <a:lstStyle/>
        <a:p>
          <a:endParaRPr lang="el-GR"/>
        </a:p>
      </dgm:t>
    </dgm:pt>
    <dgm:pt modelId="{2D1DB271-7058-4F0D-A49D-4EBCA2A2F51F}" type="sibTrans" cxnId="{143F1D2A-62B0-4556-A0B9-E3356057C4C5}">
      <dgm:prSet/>
      <dgm:spPr/>
      <dgm:t>
        <a:bodyPr/>
        <a:lstStyle/>
        <a:p>
          <a:endParaRPr lang="el-GR"/>
        </a:p>
      </dgm:t>
    </dgm:pt>
    <dgm:pt modelId="{0A2E6D06-56E7-4194-B9F9-0FF498D02EFF}">
      <dgm:prSet custT="1"/>
      <dgm:spPr/>
      <dgm:t>
        <a:bodyPr/>
        <a:lstStyle/>
        <a:p>
          <a:r>
            <a:rPr lang="el-GR" sz="1800" dirty="0" smtClean="0"/>
            <a:t>Μαθαίνουν για τη λειτουργία των παραγωγικών μονάδων και των επιχειρήσεων και τη σχέση τους με τη τεχνολογία</a:t>
          </a:r>
          <a:endParaRPr lang="el-GR" sz="1800" dirty="0"/>
        </a:p>
      </dgm:t>
    </dgm:pt>
    <dgm:pt modelId="{92E32866-D4C6-49A7-87E7-359BE0140B8D}" type="parTrans" cxnId="{297B4233-3D86-4469-A320-F280365DEB22}">
      <dgm:prSet/>
      <dgm:spPr/>
      <dgm:t>
        <a:bodyPr/>
        <a:lstStyle/>
        <a:p>
          <a:endParaRPr lang="el-GR"/>
        </a:p>
      </dgm:t>
    </dgm:pt>
    <dgm:pt modelId="{6F2706BB-82A8-4A72-991C-55E2AA6E556E}" type="sibTrans" cxnId="{297B4233-3D86-4469-A320-F280365DEB22}">
      <dgm:prSet/>
      <dgm:spPr/>
      <dgm:t>
        <a:bodyPr/>
        <a:lstStyle/>
        <a:p>
          <a:endParaRPr lang="el-GR"/>
        </a:p>
      </dgm:t>
    </dgm:pt>
    <dgm:pt modelId="{79D6703E-4FAF-4434-AC1D-B2AD62DD4EE5}" type="pres">
      <dgm:prSet presAssocID="{31F3FE97-F433-419C-AFCD-B35E00EFA98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7BB39E4-8A58-432C-8D51-1E76B2C6A9D1}" type="pres">
      <dgm:prSet presAssocID="{FDDD04E9-6286-4CB4-8A14-73C7A3D6D418}" presName="root1" presStyleCnt="0"/>
      <dgm:spPr/>
    </dgm:pt>
    <dgm:pt modelId="{1EDF39FB-33E6-40E8-84B5-9B61424D5615}" type="pres">
      <dgm:prSet presAssocID="{FDDD04E9-6286-4CB4-8A14-73C7A3D6D41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B09CC6D-D06A-4D7F-B3AB-C51EBAB6D260}" type="pres">
      <dgm:prSet presAssocID="{FDDD04E9-6286-4CB4-8A14-73C7A3D6D418}" presName="level2hierChild" presStyleCnt="0"/>
      <dgm:spPr/>
    </dgm:pt>
    <dgm:pt modelId="{096B1BBC-85E0-4682-A2B0-C27BA9F7EE14}" type="pres">
      <dgm:prSet presAssocID="{265058D6-F8F4-4FE5-BFEF-7901F571341E}" presName="conn2-1" presStyleLbl="parChTrans1D2" presStyleIdx="0" presStyleCnt="5"/>
      <dgm:spPr/>
      <dgm:t>
        <a:bodyPr/>
        <a:lstStyle/>
        <a:p>
          <a:endParaRPr lang="el-GR"/>
        </a:p>
      </dgm:t>
    </dgm:pt>
    <dgm:pt modelId="{66538893-99B8-4569-875C-45352A518FB6}" type="pres">
      <dgm:prSet presAssocID="{265058D6-F8F4-4FE5-BFEF-7901F571341E}" presName="connTx" presStyleLbl="parChTrans1D2" presStyleIdx="0" presStyleCnt="5"/>
      <dgm:spPr/>
      <dgm:t>
        <a:bodyPr/>
        <a:lstStyle/>
        <a:p>
          <a:endParaRPr lang="el-GR"/>
        </a:p>
      </dgm:t>
    </dgm:pt>
    <dgm:pt modelId="{B268A8CE-6C13-450B-91B5-90F1AD5ED27C}" type="pres">
      <dgm:prSet presAssocID="{6CD47EF6-87FC-47A5-A4AB-6102A6B80F01}" presName="root2" presStyleCnt="0"/>
      <dgm:spPr/>
    </dgm:pt>
    <dgm:pt modelId="{E4419923-5E6C-45D6-862A-586FA5DD9E8F}" type="pres">
      <dgm:prSet presAssocID="{6CD47EF6-87FC-47A5-A4AB-6102A6B80F01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A1F406E-2461-44B7-AC0A-0D85D86B9E88}" type="pres">
      <dgm:prSet presAssocID="{6CD47EF6-87FC-47A5-A4AB-6102A6B80F01}" presName="level3hierChild" presStyleCnt="0"/>
      <dgm:spPr/>
    </dgm:pt>
    <dgm:pt modelId="{9635EA0D-E3F5-4A17-9715-4BD96F6A53FA}" type="pres">
      <dgm:prSet presAssocID="{CE0A58A0-8B0D-496D-80D0-8468A5F34BA2}" presName="conn2-1" presStyleLbl="parChTrans1D2" presStyleIdx="1" presStyleCnt="5"/>
      <dgm:spPr/>
      <dgm:t>
        <a:bodyPr/>
        <a:lstStyle/>
        <a:p>
          <a:endParaRPr lang="el-GR"/>
        </a:p>
      </dgm:t>
    </dgm:pt>
    <dgm:pt modelId="{2B5A1EE9-8A4B-4D42-BC8C-773D82582823}" type="pres">
      <dgm:prSet presAssocID="{CE0A58A0-8B0D-496D-80D0-8468A5F34BA2}" presName="connTx" presStyleLbl="parChTrans1D2" presStyleIdx="1" presStyleCnt="5"/>
      <dgm:spPr/>
      <dgm:t>
        <a:bodyPr/>
        <a:lstStyle/>
        <a:p>
          <a:endParaRPr lang="el-GR"/>
        </a:p>
      </dgm:t>
    </dgm:pt>
    <dgm:pt modelId="{C173D24A-265E-454B-8234-02B7C5A0CFB6}" type="pres">
      <dgm:prSet presAssocID="{CD5E19F9-B85E-4DFF-87D7-9FDD7F691BB4}" presName="root2" presStyleCnt="0"/>
      <dgm:spPr/>
    </dgm:pt>
    <dgm:pt modelId="{0A8DE12F-1213-4CE6-BAE8-2CEBAB1FD02F}" type="pres">
      <dgm:prSet presAssocID="{CD5E19F9-B85E-4DFF-87D7-9FDD7F691BB4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E2F1E58-3763-424A-B2DF-42EA51A53676}" type="pres">
      <dgm:prSet presAssocID="{CD5E19F9-B85E-4DFF-87D7-9FDD7F691BB4}" presName="level3hierChild" presStyleCnt="0"/>
      <dgm:spPr/>
    </dgm:pt>
    <dgm:pt modelId="{4DD9274D-B794-4E6D-872D-84539C773AB3}" type="pres">
      <dgm:prSet presAssocID="{E548536F-B48A-4EFF-9693-213AC4148F36}" presName="conn2-1" presStyleLbl="parChTrans1D2" presStyleIdx="2" presStyleCnt="5"/>
      <dgm:spPr/>
      <dgm:t>
        <a:bodyPr/>
        <a:lstStyle/>
        <a:p>
          <a:endParaRPr lang="el-GR"/>
        </a:p>
      </dgm:t>
    </dgm:pt>
    <dgm:pt modelId="{C14D75DD-93D3-4983-8AA8-94F1324F9BBE}" type="pres">
      <dgm:prSet presAssocID="{E548536F-B48A-4EFF-9693-213AC4148F36}" presName="connTx" presStyleLbl="parChTrans1D2" presStyleIdx="2" presStyleCnt="5"/>
      <dgm:spPr/>
      <dgm:t>
        <a:bodyPr/>
        <a:lstStyle/>
        <a:p>
          <a:endParaRPr lang="el-GR"/>
        </a:p>
      </dgm:t>
    </dgm:pt>
    <dgm:pt modelId="{556EE13A-FB1D-42BB-A699-BE7A9EABE54F}" type="pres">
      <dgm:prSet presAssocID="{5B601F0C-0AD2-42C7-8B86-6F3F70201891}" presName="root2" presStyleCnt="0"/>
      <dgm:spPr/>
    </dgm:pt>
    <dgm:pt modelId="{2B9E9DA3-F041-46EF-BB99-220A51554CF4}" type="pres">
      <dgm:prSet presAssocID="{5B601F0C-0AD2-42C7-8B86-6F3F70201891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38D3B05-8A10-4CD6-B165-D171DC95D669}" type="pres">
      <dgm:prSet presAssocID="{5B601F0C-0AD2-42C7-8B86-6F3F70201891}" presName="level3hierChild" presStyleCnt="0"/>
      <dgm:spPr/>
    </dgm:pt>
    <dgm:pt modelId="{C4D8C3AE-9C7A-4C91-981C-E45B8A9B4367}" type="pres">
      <dgm:prSet presAssocID="{92E32866-D4C6-49A7-87E7-359BE0140B8D}" presName="conn2-1" presStyleLbl="parChTrans1D2" presStyleIdx="3" presStyleCnt="5"/>
      <dgm:spPr/>
      <dgm:t>
        <a:bodyPr/>
        <a:lstStyle/>
        <a:p>
          <a:endParaRPr lang="el-GR"/>
        </a:p>
      </dgm:t>
    </dgm:pt>
    <dgm:pt modelId="{0C3D8184-87B7-424D-AB09-36F38CE21499}" type="pres">
      <dgm:prSet presAssocID="{92E32866-D4C6-49A7-87E7-359BE0140B8D}" presName="connTx" presStyleLbl="parChTrans1D2" presStyleIdx="3" presStyleCnt="5"/>
      <dgm:spPr/>
      <dgm:t>
        <a:bodyPr/>
        <a:lstStyle/>
        <a:p>
          <a:endParaRPr lang="el-GR"/>
        </a:p>
      </dgm:t>
    </dgm:pt>
    <dgm:pt modelId="{2B3F4E5A-89D6-4FFF-A023-9C268C881890}" type="pres">
      <dgm:prSet presAssocID="{0A2E6D06-56E7-4194-B9F9-0FF498D02EFF}" presName="root2" presStyleCnt="0"/>
      <dgm:spPr/>
    </dgm:pt>
    <dgm:pt modelId="{CA535189-9BF9-4EF5-9BFA-FFCFF0EECD53}" type="pres">
      <dgm:prSet presAssocID="{0A2E6D06-56E7-4194-B9F9-0FF498D02EFF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14C777C-D97C-4B52-85E1-E1A46D4B2802}" type="pres">
      <dgm:prSet presAssocID="{0A2E6D06-56E7-4194-B9F9-0FF498D02EFF}" presName="level3hierChild" presStyleCnt="0"/>
      <dgm:spPr/>
    </dgm:pt>
    <dgm:pt modelId="{DE03B100-0AAA-4299-923F-6E7C37BB56F5}" type="pres">
      <dgm:prSet presAssocID="{AC7C8B25-AC63-4A22-9680-16DDB1224A33}" presName="conn2-1" presStyleLbl="parChTrans1D2" presStyleIdx="4" presStyleCnt="5"/>
      <dgm:spPr/>
      <dgm:t>
        <a:bodyPr/>
        <a:lstStyle/>
        <a:p>
          <a:endParaRPr lang="el-GR"/>
        </a:p>
      </dgm:t>
    </dgm:pt>
    <dgm:pt modelId="{0A139FC5-AD83-4210-90FE-4E67B940A295}" type="pres">
      <dgm:prSet presAssocID="{AC7C8B25-AC63-4A22-9680-16DDB1224A33}" presName="connTx" presStyleLbl="parChTrans1D2" presStyleIdx="4" presStyleCnt="5"/>
      <dgm:spPr/>
      <dgm:t>
        <a:bodyPr/>
        <a:lstStyle/>
        <a:p>
          <a:endParaRPr lang="el-GR"/>
        </a:p>
      </dgm:t>
    </dgm:pt>
    <dgm:pt modelId="{99903C27-59AA-426D-BD8D-72F66E3099A8}" type="pres">
      <dgm:prSet presAssocID="{10776031-E812-4B68-A6A9-8A86BE31C775}" presName="root2" presStyleCnt="0"/>
      <dgm:spPr/>
    </dgm:pt>
    <dgm:pt modelId="{34F0ECE7-53DF-4BD5-B61E-10C2389E6D10}" type="pres">
      <dgm:prSet presAssocID="{10776031-E812-4B68-A6A9-8A86BE31C775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5535B81-CCC8-43E3-B871-F6894E1F9C62}" type="pres">
      <dgm:prSet presAssocID="{10776031-E812-4B68-A6A9-8A86BE31C775}" presName="level3hierChild" presStyleCnt="0"/>
      <dgm:spPr/>
    </dgm:pt>
  </dgm:ptLst>
  <dgm:cxnLst>
    <dgm:cxn modelId="{A36E21E5-1B03-452E-B3C5-4226078A4C8F}" type="presOf" srcId="{E548536F-B48A-4EFF-9693-213AC4148F36}" destId="{4DD9274D-B794-4E6D-872D-84539C773AB3}" srcOrd="0" destOrd="0" presId="urn:microsoft.com/office/officeart/2008/layout/HorizontalMultiLevelHierarchy"/>
    <dgm:cxn modelId="{A216FBC2-9C7B-4C9D-A993-71E01AE3CEAE}" srcId="{FDDD04E9-6286-4CB4-8A14-73C7A3D6D418}" destId="{5B601F0C-0AD2-42C7-8B86-6F3F70201891}" srcOrd="2" destOrd="0" parTransId="{E548536F-B48A-4EFF-9693-213AC4148F36}" sibTransId="{AA4F9D3E-F8FC-4556-99D4-6B650418A513}"/>
    <dgm:cxn modelId="{198E5550-A42E-4E17-8DC0-CBA481956730}" type="presOf" srcId="{265058D6-F8F4-4FE5-BFEF-7901F571341E}" destId="{096B1BBC-85E0-4682-A2B0-C27BA9F7EE14}" srcOrd="0" destOrd="0" presId="urn:microsoft.com/office/officeart/2008/layout/HorizontalMultiLevelHierarchy"/>
    <dgm:cxn modelId="{37F2FAAF-A2A9-4DD7-9454-6B59668321E8}" type="presOf" srcId="{AC7C8B25-AC63-4A22-9680-16DDB1224A33}" destId="{DE03B100-0AAA-4299-923F-6E7C37BB56F5}" srcOrd="0" destOrd="0" presId="urn:microsoft.com/office/officeart/2008/layout/HorizontalMultiLevelHierarchy"/>
    <dgm:cxn modelId="{143F1D2A-62B0-4556-A0B9-E3356057C4C5}" srcId="{FDDD04E9-6286-4CB4-8A14-73C7A3D6D418}" destId="{10776031-E812-4B68-A6A9-8A86BE31C775}" srcOrd="4" destOrd="0" parTransId="{AC7C8B25-AC63-4A22-9680-16DDB1224A33}" sibTransId="{2D1DB271-7058-4F0D-A49D-4EBCA2A2F51F}"/>
    <dgm:cxn modelId="{72B3A570-1A95-4677-B12A-547378681D3F}" type="presOf" srcId="{265058D6-F8F4-4FE5-BFEF-7901F571341E}" destId="{66538893-99B8-4569-875C-45352A518FB6}" srcOrd="1" destOrd="0" presId="urn:microsoft.com/office/officeart/2008/layout/HorizontalMultiLevelHierarchy"/>
    <dgm:cxn modelId="{16F8B747-67C0-4087-A35A-7AA858EC140F}" type="presOf" srcId="{31F3FE97-F433-419C-AFCD-B35E00EFA981}" destId="{79D6703E-4FAF-4434-AC1D-B2AD62DD4EE5}" srcOrd="0" destOrd="0" presId="urn:microsoft.com/office/officeart/2008/layout/HorizontalMultiLevelHierarchy"/>
    <dgm:cxn modelId="{715E1E83-E87D-4CAB-9BDC-2A30F5C8391E}" type="presOf" srcId="{5B601F0C-0AD2-42C7-8B86-6F3F70201891}" destId="{2B9E9DA3-F041-46EF-BB99-220A51554CF4}" srcOrd="0" destOrd="0" presId="urn:microsoft.com/office/officeart/2008/layout/HorizontalMultiLevelHierarchy"/>
    <dgm:cxn modelId="{A55E4727-A828-4DDC-B810-374CF31C7467}" type="presOf" srcId="{CD5E19F9-B85E-4DFF-87D7-9FDD7F691BB4}" destId="{0A8DE12F-1213-4CE6-BAE8-2CEBAB1FD02F}" srcOrd="0" destOrd="0" presId="urn:microsoft.com/office/officeart/2008/layout/HorizontalMultiLevelHierarchy"/>
    <dgm:cxn modelId="{59F64A21-4BB4-4802-B757-390626D389D1}" type="presOf" srcId="{92E32866-D4C6-49A7-87E7-359BE0140B8D}" destId="{0C3D8184-87B7-424D-AB09-36F38CE21499}" srcOrd="1" destOrd="0" presId="urn:microsoft.com/office/officeart/2008/layout/HorizontalMultiLevelHierarchy"/>
    <dgm:cxn modelId="{297B4233-3D86-4469-A320-F280365DEB22}" srcId="{FDDD04E9-6286-4CB4-8A14-73C7A3D6D418}" destId="{0A2E6D06-56E7-4194-B9F9-0FF498D02EFF}" srcOrd="3" destOrd="0" parTransId="{92E32866-D4C6-49A7-87E7-359BE0140B8D}" sibTransId="{6F2706BB-82A8-4A72-991C-55E2AA6E556E}"/>
    <dgm:cxn modelId="{075A4E2D-87A6-4A69-8815-15F436669548}" srcId="{FDDD04E9-6286-4CB4-8A14-73C7A3D6D418}" destId="{6CD47EF6-87FC-47A5-A4AB-6102A6B80F01}" srcOrd="0" destOrd="0" parTransId="{265058D6-F8F4-4FE5-BFEF-7901F571341E}" sibTransId="{F809E5EE-C9CD-491A-B025-3C64B929AF18}"/>
    <dgm:cxn modelId="{5D4E3123-EB8E-454B-AE5A-730E8491D604}" type="presOf" srcId="{AC7C8B25-AC63-4A22-9680-16DDB1224A33}" destId="{0A139FC5-AD83-4210-90FE-4E67B940A295}" srcOrd="1" destOrd="0" presId="urn:microsoft.com/office/officeart/2008/layout/HorizontalMultiLevelHierarchy"/>
    <dgm:cxn modelId="{51028802-0EA8-4C90-A0E2-6DD9049D8868}" type="presOf" srcId="{10776031-E812-4B68-A6A9-8A86BE31C775}" destId="{34F0ECE7-53DF-4BD5-B61E-10C2389E6D10}" srcOrd="0" destOrd="0" presId="urn:microsoft.com/office/officeart/2008/layout/HorizontalMultiLevelHierarchy"/>
    <dgm:cxn modelId="{1A5BFC04-A1C9-46DF-96D7-E02FBBC0EA12}" type="presOf" srcId="{0A2E6D06-56E7-4194-B9F9-0FF498D02EFF}" destId="{CA535189-9BF9-4EF5-9BFA-FFCFF0EECD53}" srcOrd="0" destOrd="0" presId="urn:microsoft.com/office/officeart/2008/layout/HorizontalMultiLevelHierarchy"/>
    <dgm:cxn modelId="{54F18E45-325D-4138-94EC-C5F0A0A2F827}" type="presOf" srcId="{CE0A58A0-8B0D-496D-80D0-8468A5F34BA2}" destId="{9635EA0D-E3F5-4A17-9715-4BD96F6A53FA}" srcOrd="0" destOrd="0" presId="urn:microsoft.com/office/officeart/2008/layout/HorizontalMultiLevelHierarchy"/>
    <dgm:cxn modelId="{6DF0ADCB-95DA-4CDF-B220-4EBD44D557EA}" type="presOf" srcId="{CE0A58A0-8B0D-496D-80D0-8468A5F34BA2}" destId="{2B5A1EE9-8A4B-4D42-BC8C-773D82582823}" srcOrd="1" destOrd="0" presId="urn:microsoft.com/office/officeart/2008/layout/HorizontalMultiLevelHierarchy"/>
    <dgm:cxn modelId="{6B4BB33F-9787-42E1-BCBA-D8F61FE7833E}" srcId="{31F3FE97-F433-419C-AFCD-B35E00EFA981}" destId="{FDDD04E9-6286-4CB4-8A14-73C7A3D6D418}" srcOrd="0" destOrd="0" parTransId="{2786931C-8861-438C-8BF8-AD6F910DE0AA}" sibTransId="{FCFA7C48-D06A-41F5-B7CD-04627076D8D0}"/>
    <dgm:cxn modelId="{FDF556C7-06F9-4555-8847-333138161761}" type="presOf" srcId="{FDDD04E9-6286-4CB4-8A14-73C7A3D6D418}" destId="{1EDF39FB-33E6-40E8-84B5-9B61424D5615}" srcOrd="0" destOrd="0" presId="urn:microsoft.com/office/officeart/2008/layout/HorizontalMultiLevelHierarchy"/>
    <dgm:cxn modelId="{E8C7797A-FD07-4356-9C05-DBFC4DF6A70B}" type="presOf" srcId="{E548536F-B48A-4EFF-9693-213AC4148F36}" destId="{C14D75DD-93D3-4983-8AA8-94F1324F9BBE}" srcOrd="1" destOrd="0" presId="urn:microsoft.com/office/officeart/2008/layout/HorizontalMultiLevelHierarchy"/>
    <dgm:cxn modelId="{4AEAB280-741C-4CA3-8A9F-C34FC7AAA0A0}" type="presOf" srcId="{92E32866-D4C6-49A7-87E7-359BE0140B8D}" destId="{C4D8C3AE-9C7A-4C91-981C-E45B8A9B4367}" srcOrd="0" destOrd="0" presId="urn:microsoft.com/office/officeart/2008/layout/HorizontalMultiLevelHierarchy"/>
    <dgm:cxn modelId="{48AD2682-7C95-46C8-99D6-9366E9990E0A}" srcId="{FDDD04E9-6286-4CB4-8A14-73C7A3D6D418}" destId="{CD5E19F9-B85E-4DFF-87D7-9FDD7F691BB4}" srcOrd="1" destOrd="0" parTransId="{CE0A58A0-8B0D-496D-80D0-8468A5F34BA2}" sibTransId="{46BADEE0-783D-4889-B52E-4330658036A2}"/>
    <dgm:cxn modelId="{B80500F6-B8E8-4D45-B372-17C6860367FE}" type="presOf" srcId="{6CD47EF6-87FC-47A5-A4AB-6102A6B80F01}" destId="{E4419923-5E6C-45D6-862A-586FA5DD9E8F}" srcOrd="0" destOrd="0" presId="urn:microsoft.com/office/officeart/2008/layout/HorizontalMultiLevelHierarchy"/>
    <dgm:cxn modelId="{E41D8D9C-D7DB-4A57-BDE3-EC8238858422}" type="presParOf" srcId="{79D6703E-4FAF-4434-AC1D-B2AD62DD4EE5}" destId="{27BB39E4-8A58-432C-8D51-1E76B2C6A9D1}" srcOrd="0" destOrd="0" presId="urn:microsoft.com/office/officeart/2008/layout/HorizontalMultiLevelHierarchy"/>
    <dgm:cxn modelId="{8C8B8468-05A9-4F60-A9C1-2404CA6A55E1}" type="presParOf" srcId="{27BB39E4-8A58-432C-8D51-1E76B2C6A9D1}" destId="{1EDF39FB-33E6-40E8-84B5-9B61424D5615}" srcOrd="0" destOrd="0" presId="urn:microsoft.com/office/officeart/2008/layout/HorizontalMultiLevelHierarchy"/>
    <dgm:cxn modelId="{2A79FE0C-9742-4927-ADAB-C17CC2A59D2B}" type="presParOf" srcId="{27BB39E4-8A58-432C-8D51-1E76B2C6A9D1}" destId="{2B09CC6D-D06A-4D7F-B3AB-C51EBAB6D260}" srcOrd="1" destOrd="0" presId="urn:microsoft.com/office/officeart/2008/layout/HorizontalMultiLevelHierarchy"/>
    <dgm:cxn modelId="{93ED8325-F408-4D42-80C7-1AC0A7267124}" type="presParOf" srcId="{2B09CC6D-D06A-4D7F-B3AB-C51EBAB6D260}" destId="{096B1BBC-85E0-4682-A2B0-C27BA9F7EE14}" srcOrd="0" destOrd="0" presId="urn:microsoft.com/office/officeart/2008/layout/HorizontalMultiLevelHierarchy"/>
    <dgm:cxn modelId="{8AB7A3C1-78F9-41C1-A78A-D81C6D1B5EF4}" type="presParOf" srcId="{096B1BBC-85E0-4682-A2B0-C27BA9F7EE14}" destId="{66538893-99B8-4569-875C-45352A518FB6}" srcOrd="0" destOrd="0" presId="urn:microsoft.com/office/officeart/2008/layout/HorizontalMultiLevelHierarchy"/>
    <dgm:cxn modelId="{6CF87E34-D7CE-4E54-BE55-0F40BA1D30F0}" type="presParOf" srcId="{2B09CC6D-D06A-4D7F-B3AB-C51EBAB6D260}" destId="{B268A8CE-6C13-450B-91B5-90F1AD5ED27C}" srcOrd="1" destOrd="0" presId="urn:microsoft.com/office/officeart/2008/layout/HorizontalMultiLevelHierarchy"/>
    <dgm:cxn modelId="{22CA0058-681E-4FDE-9C26-A57419B2DA01}" type="presParOf" srcId="{B268A8CE-6C13-450B-91B5-90F1AD5ED27C}" destId="{E4419923-5E6C-45D6-862A-586FA5DD9E8F}" srcOrd="0" destOrd="0" presId="urn:microsoft.com/office/officeart/2008/layout/HorizontalMultiLevelHierarchy"/>
    <dgm:cxn modelId="{0D8229DD-595A-43BE-8273-6ECC6D2D85B8}" type="presParOf" srcId="{B268A8CE-6C13-450B-91B5-90F1AD5ED27C}" destId="{6A1F406E-2461-44B7-AC0A-0D85D86B9E88}" srcOrd="1" destOrd="0" presId="urn:microsoft.com/office/officeart/2008/layout/HorizontalMultiLevelHierarchy"/>
    <dgm:cxn modelId="{7A78DE46-9137-4689-AF41-D3F300794CF3}" type="presParOf" srcId="{2B09CC6D-D06A-4D7F-B3AB-C51EBAB6D260}" destId="{9635EA0D-E3F5-4A17-9715-4BD96F6A53FA}" srcOrd="2" destOrd="0" presId="urn:microsoft.com/office/officeart/2008/layout/HorizontalMultiLevelHierarchy"/>
    <dgm:cxn modelId="{7A93A703-5B6E-4694-B93E-9FBB9964137D}" type="presParOf" srcId="{9635EA0D-E3F5-4A17-9715-4BD96F6A53FA}" destId="{2B5A1EE9-8A4B-4D42-BC8C-773D82582823}" srcOrd="0" destOrd="0" presId="urn:microsoft.com/office/officeart/2008/layout/HorizontalMultiLevelHierarchy"/>
    <dgm:cxn modelId="{3A5BECB0-872F-4EF7-88D4-7112816D5233}" type="presParOf" srcId="{2B09CC6D-D06A-4D7F-B3AB-C51EBAB6D260}" destId="{C173D24A-265E-454B-8234-02B7C5A0CFB6}" srcOrd="3" destOrd="0" presId="urn:microsoft.com/office/officeart/2008/layout/HorizontalMultiLevelHierarchy"/>
    <dgm:cxn modelId="{5F8B943C-B323-4AF9-B214-91FEACF9F3EE}" type="presParOf" srcId="{C173D24A-265E-454B-8234-02B7C5A0CFB6}" destId="{0A8DE12F-1213-4CE6-BAE8-2CEBAB1FD02F}" srcOrd="0" destOrd="0" presId="urn:microsoft.com/office/officeart/2008/layout/HorizontalMultiLevelHierarchy"/>
    <dgm:cxn modelId="{5A06ADF0-7603-46F6-87F2-E06CB6C1FD27}" type="presParOf" srcId="{C173D24A-265E-454B-8234-02B7C5A0CFB6}" destId="{6E2F1E58-3763-424A-B2DF-42EA51A53676}" srcOrd="1" destOrd="0" presId="urn:microsoft.com/office/officeart/2008/layout/HorizontalMultiLevelHierarchy"/>
    <dgm:cxn modelId="{14A79E44-7AB3-42AA-894F-02C76FB22AC3}" type="presParOf" srcId="{2B09CC6D-D06A-4D7F-B3AB-C51EBAB6D260}" destId="{4DD9274D-B794-4E6D-872D-84539C773AB3}" srcOrd="4" destOrd="0" presId="urn:microsoft.com/office/officeart/2008/layout/HorizontalMultiLevelHierarchy"/>
    <dgm:cxn modelId="{E3100CBF-37DB-4D7F-8A35-F8036844C961}" type="presParOf" srcId="{4DD9274D-B794-4E6D-872D-84539C773AB3}" destId="{C14D75DD-93D3-4983-8AA8-94F1324F9BBE}" srcOrd="0" destOrd="0" presId="urn:microsoft.com/office/officeart/2008/layout/HorizontalMultiLevelHierarchy"/>
    <dgm:cxn modelId="{D775CD4E-D9A2-40C1-8AB7-DBB52A1AA1E7}" type="presParOf" srcId="{2B09CC6D-D06A-4D7F-B3AB-C51EBAB6D260}" destId="{556EE13A-FB1D-42BB-A699-BE7A9EABE54F}" srcOrd="5" destOrd="0" presId="urn:microsoft.com/office/officeart/2008/layout/HorizontalMultiLevelHierarchy"/>
    <dgm:cxn modelId="{42AAAEC2-6C76-4ADB-8A25-F112871D9243}" type="presParOf" srcId="{556EE13A-FB1D-42BB-A699-BE7A9EABE54F}" destId="{2B9E9DA3-F041-46EF-BB99-220A51554CF4}" srcOrd="0" destOrd="0" presId="urn:microsoft.com/office/officeart/2008/layout/HorizontalMultiLevelHierarchy"/>
    <dgm:cxn modelId="{FCC13EE6-24F2-41EE-A3E1-5D3EBBB27AC7}" type="presParOf" srcId="{556EE13A-FB1D-42BB-A699-BE7A9EABE54F}" destId="{338D3B05-8A10-4CD6-B165-D171DC95D669}" srcOrd="1" destOrd="0" presId="urn:microsoft.com/office/officeart/2008/layout/HorizontalMultiLevelHierarchy"/>
    <dgm:cxn modelId="{43C059B9-B222-40B5-89C7-69C82E5FFD36}" type="presParOf" srcId="{2B09CC6D-D06A-4D7F-B3AB-C51EBAB6D260}" destId="{C4D8C3AE-9C7A-4C91-981C-E45B8A9B4367}" srcOrd="6" destOrd="0" presId="urn:microsoft.com/office/officeart/2008/layout/HorizontalMultiLevelHierarchy"/>
    <dgm:cxn modelId="{1D3E2CD7-8EE6-42E0-A4DC-640251A166A7}" type="presParOf" srcId="{C4D8C3AE-9C7A-4C91-981C-E45B8A9B4367}" destId="{0C3D8184-87B7-424D-AB09-36F38CE21499}" srcOrd="0" destOrd="0" presId="urn:microsoft.com/office/officeart/2008/layout/HorizontalMultiLevelHierarchy"/>
    <dgm:cxn modelId="{8B84BE53-BB9E-479F-9774-C65360ADB028}" type="presParOf" srcId="{2B09CC6D-D06A-4D7F-B3AB-C51EBAB6D260}" destId="{2B3F4E5A-89D6-4FFF-A023-9C268C881890}" srcOrd="7" destOrd="0" presId="urn:microsoft.com/office/officeart/2008/layout/HorizontalMultiLevelHierarchy"/>
    <dgm:cxn modelId="{5C6A77E9-1E4C-4FA1-BE78-E841777A1AD3}" type="presParOf" srcId="{2B3F4E5A-89D6-4FFF-A023-9C268C881890}" destId="{CA535189-9BF9-4EF5-9BFA-FFCFF0EECD53}" srcOrd="0" destOrd="0" presId="urn:microsoft.com/office/officeart/2008/layout/HorizontalMultiLevelHierarchy"/>
    <dgm:cxn modelId="{D5A1845F-EC22-4C16-B605-A72CCC63BD75}" type="presParOf" srcId="{2B3F4E5A-89D6-4FFF-A023-9C268C881890}" destId="{B14C777C-D97C-4B52-85E1-E1A46D4B2802}" srcOrd="1" destOrd="0" presId="urn:microsoft.com/office/officeart/2008/layout/HorizontalMultiLevelHierarchy"/>
    <dgm:cxn modelId="{67E67852-B87B-47A7-848B-B7CEBF67AE37}" type="presParOf" srcId="{2B09CC6D-D06A-4D7F-B3AB-C51EBAB6D260}" destId="{DE03B100-0AAA-4299-923F-6E7C37BB56F5}" srcOrd="8" destOrd="0" presId="urn:microsoft.com/office/officeart/2008/layout/HorizontalMultiLevelHierarchy"/>
    <dgm:cxn modelId="{0C681CEA-71FC-4DA9-9F6B-D8BC04E5293E}" type="presParOf" srcId="{DE03B100-0AAA-4299-923F-6E7C37BB56F5}" destId="{0A139FC5-AD83-4210-90FE-4E67B940A295}" srcOrd="0" destOrd="0" presId="urn:microsoft.com/office/officeart/2008/layout/HorizontalMultiLevelHierarchy"/>
    <dgm:cxn modelId="{BB7B70B4-6A4D-4C19-BB40-75F2DB3FDE1A}" type="presParOf" srcId="{2B09CC6D-D06A-4D7F-B3AB-C51EBAB6D260}" destId="{99903C27-59AA-426D-BD8D-72F66E3099A8}" srcOrd="9" destOrd="0" presId="urn:microsoft.com/office/officeart/2008/layout/HorizontalMultiLevelHierarchy"/>
    <dgm:cxn modelId="{A254A9C5-A67E-4CBE-A6DA-B9422D7F9CCC}" type="presParOf" srcId="{99903C27-59AA-426D-BD8D-72F66E3099A8}" destId="{34F0ECE7-53DF-4BD5-B61E-10C2389E6D10}" srcOrd="0" destOrd="0" presId="urn:microsoft.com/office/officeart/2008/layout/HorizontalMultiLevelHierarchy"/>
    <dgm:cxn modelId="{F31B82DF-7866-4E33-B81E-1C7303B52157}" type="presParOf" srcId="{99903C27-59AA-426D-BD8D-72F66E3099A8}" destId="{85535B81-CCC8-43E3-B871-F6894E1F9C6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08C510-5044-4D07-BB17-290B5334831A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40427E1D-2857-4256-8E7C-E311E417FE87}">
      <dgm:prSet phldrT="[Text]" custT="1"/>
      <dgm:spPr/>
      <dgm:t>
        <a:bodyPr/>
        <a:lstStyle/>
        <a:p>
          <a:r>
            <a:rPr lang="el-GR" sz="3600" dirty="0" smtClean="0"/>
            <a:t>Οφέλη Μαθητών</a:t>
          </a:r>
          <a:endParaRPr lang="el-GR" sz="3600" dirty="0"/>
        </a:p>
      </dgm:t>
    </dgm:pt>
    <dgm:pt modelId="{F3C703AC-997A-481E-8D6D-C249A4718214}" type="parTrans" cxnId="{8D95A404-C7E2-40F7-B061-594F462AFFB2}">
      <dgm:prSet/>
      <dgm:spPr/>
      <dgm:t>
        <a:bodyPr/>
        <a:lstStyle/>
        <a:p>
          <a:endParaRPr lang="el-GR"/>
        </a:p>
      </dgm:t>
    </dgm:pt>
    <dgm:pt modelId="{89EDFB19-B8C7-4DD1-8036-40C79C9BBF72}" type="sibTrans" cxnId="{8D95A404-C7E2-40F7-B061-594F462AFFB2}">
      <dgm:prSet/>
      <dgm:spPr/>
      <dgm:t>
        <a:bodyPr/>
        <a:lstStyle/>
        <a:p>
          <a:endParaRPr lang="el-GR"/>
        </a:p>
      </dgm:t>
    </dgm:pt>
    <dgm:pt modelId="{61A7579F-FA3A-4818-9F4F-45CEC249F42F}">
      <dgm:prSet phldrT="[Text]" custT="1"/>
      <dgm:spPr/>
      <dgm:t>
        <a:bodyPr/>
        <a:lstStyle/>
        <a:p>
          <a:r>
            <a:rPr lang="el-GR" sz="1800" dirty="0" smtClean="0"/>
            <a:t>Εντοπίζουν, αξιολογούν, ταξινομούν και αξιοποιούν τις σχετικές πληροφορίες με το ρόλο τους</a:t>
          </a:r>
          <a:endParaRPr lang="el-GR" sz="1800" dirty="0"/>
        </a:p>
      </dgm:t>
    </dgm:pt>
    <dgm:pt modelId="{B71CF894-5273-4A9B-8BC7-6B91114A7D94}" type="parTrans" cxnId="{B9EBA29D-1A1D-4A90-97A1-A86903EB893C}">
      <dgm:prSet/>
      <dgm:spPr/>
      <dgm:t>
        <a:bodyPr/>
        <a:lstStyle/>
        <a:p>
          <a:endParaRPr lang="el-GR"/>
        </a:p>
      </dgm:t>
    </dgm:pt>
    <dgm:pt modelId="{C131BDF7-69E2-4998-B841-7E04295B9772}" type="sibTrans" cxnId="{B9EBA29D-1A1D-4A90-97A1-A86903EB893C}">
      <dgm:prSet/>
      <dgm:spPr/>
      <dgm:t>
        <a:bodyPr/>
        <a:lstStyle/>
        <a:p>
          <a:endParaRPr lang="el-GR"/>
        </a:p>
      </dgm:t>
    </dgm:pt>
    <dgm:pt modelId="{99FBD414-95B9-4E4B-AF50-8A3E55A38113}">
      <dgm:prSet phldrT="[Text]" custT="1"/>
      <dgm:spPr/>
      <dgm:t>
        <a:bodyPr/>
        <a:lstStyle/>
        <a:p>
          <a:r>
            <a:rPr lang="el-GR" sz="1800" dirty="0" smtClean="0"/>
            <a:t>Η εκτέλεση των ρόλων τους εξοικειώνει με τη λειτουργία της βιομηχανίας και τους παράγοντες που επηρεάζουν τη λειτουργία της</a:t>
          </a:r>
          <a:endParaRPr lang="el-GR" sz="1800" dirty="0"/>
        </a:p>
      </dgm:t>
    </dgm:pt>
    <dgm:pt modelId="{ED18D19F-BABF-43C3-AE3A-4F569A0CABD1}" type="parTrans" cxnId="{234BF009-B571-40BB-8973-A21B14737BF8}">
      <dgm:prSet/>
      <dgm:spPr/>
      <dgm:t>
        <a:bodyPr/>
        <a:lstStyle/>
        <a:p>
          <a:endParaRPr lang="el-GR"/>
        </a:p>
      </dgm:t>
    </dgm:pt>
    <dgm:pt modelId="{98A90A1B-8E46-4CB5-9ED8-437494F481DB}" type="sibTrans" cxnId="{234BF009-B571-40BB-8973-A21B14737BF8}">
      <dgm:prSet/>
      <dgm:spPr/>
      <dgm:t>
        <a:bodyPr/>
        <a:lstStyle/>
        <a:p>
          <a:endParaRPr lang="el-GR"/>
        </a:p>
      </dgm:t>
    </dgm:pt>
    <dgm:pt modelId="{81B1055E-4173-4548-BEB3-3A234077E827}">
      <dgm:prSet phldrT="[Text]" custT="1"/>
      <dgm:spPr/>
      <dgm:t>
        <a:bodyPr/>
        <a:lstStyle/>
        <a:p>
          <a:r>
            <a:rPr lang="el-GR" sz="1800" smtClean="0"/>
            <a:t>Συνδιάζουν τις μεταξλυ τους ατομικες εργασίες σε ενιαίο αρμονικό σύνολο, ανταλλάσουν γνώσεις, συνεργάζονται κλπ</a:t>
          </a:r>
          <a:endParaRPr lang="el-GR" sz="1800"/>
        </a:p>
      </dgm:t>
    </dgm:pt>
    <dgm:pt modelId="{9FA4A854-359C-4EE6-9028-816076B8FA32}" type="parTrans" cxnId="{9DBE538A-5B58-4317-91EE-D93D78A6D7B0}">
      <dgm:prSet/>
      <dgm:spPr/>
      <dgm:t>
        <a:bodyPr/>
        <a:lstStyle/>
        <a:p>
          <a:endParaRPr lang="el-GR"/>
        </a:p>
      </dgm:t>
    </dgm:pt>
    <dgm:pt modelId="{EA9EB6F9-152B-4461-9B20-A162EEA1A9A5}" type="sibTrans" cxnId="{9DBE538A-5B58-4317-91EE-D93D78A6D7B0}">
      <dgm:prSet/>
      <dgm:spPr/>
      <dgm:t>
        <a:bodyPr/>
        <a:lstStyle/>
        <a:p>
          <a:endParaRPr lang="el-GR"/>
        </a:p>
      </dgm:t>
    </dgm:pt>
    <dgm:pt modelId="{807F02D8-A2C8-46CD-B65B-8A4E56EC8237}" type="pres">
      <dgm:prSet presAssocID="{CD08C510-5044-4D07-BB17-290B5334831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3667FEA-0599-42DC-A6C6-2938219E482C}" type="pres">
      <dgm:prSet presAssocID="{40427E1D-2857-4256-8E7C-E311E417FE87}" presName="root1" presStyleCnt="0"/>
      <dgm:spPr/>
    </dgm:pt>
    <dgm:pt modelId="{F614051A-1CF9-409C-9CE4-5B3D7ACCF339}" type="pres">
      <dgm:prSet presAssocID="{40427E1D-2857-4256-8E7C-E311E417FE8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D089109-9A83-43B9-84CA-6D1046E07D6A}" type="pres">
      <dgm:prSet presAssocID="{40427E1D-2857-4256-8E7C-E311E417FE87}" presName="level2hierChild" presStyleCnt="0"/>
      <dgm:spPr/>
    </dgm:pt>
    <dgm:pt modelId="{0007805E-DDBF-4D49-8910-9D7297846A22}" type="pres">
      <dgm:prSet presAssocID="{B71CF894-5273-4A9B-8BC7-6B91114A7D94}" presName="conn2-1" presStyleLbl="parChTrans1D2" presStyleIdx="0" presStyleCnt="3"/>
      <dgm:spPr/>
      <dgm:t>
        <a:bodyPr/>
        <a:lstStyle/>
        <a:p>
          <a:endParaRPr lang="el-GR"/>
        </a:p>
      </dgm:t>
    </dgm:pt>
    <dgm:pt modelId="{FFDFF87D-15E2-4F37-8B78-125B76713E1F}" type="pres">
      <dgm:prSet presAssocID="{B71CF894-5273-4A9B-8BC7-6B91114A7D94}" presName="connTx" presStyleLbl="parChTrans1D2" presStyleIdx="0" presStyleCnt="3"/>
      <dgm:spPr/>
      <dgm:t>
        <a:bodyPr/>
        <a:lstStyle/>
        <a:p>
          <a:endParaRPr lang="el-GR"/>
        </a:p>
      </dgm:t>
    </dgm:pt>
    <dgm:pt modelId="{5988F26A-F65B-436E-8FE5-12553E9151EC}" type="pres">
      <dgm:prSet presAssocID="{61A7579F-FA3A-4818-9F4F-45CEC249F42F}" presName="root2" presStyleCnt="0"/>
      <dgm:spPr/>
    </dgm:pt>
    <dgm:pt modelId="{70DC8900-A623-4413-B6BD-010FCBE550C4}" type="pres">
      <dgm:prSet presAssocID="{61A7579F-FA3A-4818-9F4F-45CEC249F42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45141B5-DDA6-410F-ADBA-74D1BADD707E}" type="pres">
      <dgm:prSet presAssocID="{61A7579F-FA3A-4818-9F4F-45CEC249F42F}" presName="level3hierChild" presStyleCnt="0"/>
      <dgm:spPr/>
    </dgm:pt>
    <dgm:pt modelId="{DAE98D0C-318D-4A85-A500-A1C17402DA46}" type="pres">
      <dgm:prSet presAssocID="{ED18D19F-BABF-43C3-AE3A-4F569A0CABD1}" presName="conn2-1" presStyleLbl="parChTrans1D2" presStyleIdx="1" presStyleCnt="3"/>
      <dgm:spPr/>
      <dgm:t>
        <a:bodyPr/>
        <a:lstStyle/>
        <a:p>
          <a:endParaRPr lang="el-GR"/>
        </a:p>
      </dgm:t>
    </dgm:pt>
    <dgm:pt modelId="{606C1417-3A0D-42D4-85D4-B48FD7F0D608}" type="pres">
      <dgm:prSet presAssocID="{ED18D19F-BABF-43C3-AE3A-4F569A0CABD1}" presName="connTx" presStyleLbl="parChTrans1D2" presStyleIdx="1" presStyleCnt="3"/>
      <dgm:spPr/>
      <dgm:t>
        <a:bodyPr/>
        <a:lstStyle/>
        <a:p>
          <a:endParaRPr lang="el-GR"/>
        </a:p>
      </dgm:t>
    </dgm:pt>
    <dgm:pt modelId="{C38AC1AF-072D-487A-B0F9-CBDF7A6570BF}" type="pres">
      <dgm:prSet presAssocID="{99FBD414-95B9-4E4B-AF50-8A3E55A38113}" presName="root2" presStyleCnt="0"/>
      <dgm:spPr/>
    </dgm:pt>
    <dgm:pt modelId="{D5CA04CA-06DF-405A-A084-1D7713F3A2FD}" type="pres">
      <dgm:prSet presAssocID="{99FBD414-95B9-4E4B-AF50-8A3E55A3811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B816487-E792-4013-A5CC-F24AF344E404}" type="pres">
      <dgm:prSet presAssocID="{99FBD414-95B9-4E4B-AF50-8A3E55A38113}" presName="level3hierChild" presStyleCnt="0"/>
      <dgm:spPr/>
    </dgm:pt>
    <dgm:pt modelId="{EF8C5BDD-CDDF-4894-98C3-668A34F3640A}" type="pres">
      <dgm:prSet presAssocID="{9FA4A854-359C-4EE6-9028-816076B8FA32}" presName="conn2-1" presStyleLbl="parChTrans1D2" presStyleIdx="2" presStyleCnt="3"/>
      <dgm:spPr/>
      <dgm:t>
        <a:bodyPr/>
        <a:lstStyle/>
        <a:p>
          <a:endParaRPr lang="el-GR"/>
        </a:p>
      </dgm:t>
    </dgm:pt>
    <dgm:pt modelId="{269E0A1A-B8D0-4F27-A226-0959506717C7}" type="pres">
      <dgm:prSet presAssocID="{9FA4A854-359C-4EE6-9028-816076B8FA32}" presName="connTx" presStyleLbl="parChTrans1D2" presStyleIdx="2" presStyleCnt="3"/>
      <dgm:spPr/>
      <dgm:t>
        <a:bodyPr/>
        <a:lstStyle/>
        <a:p>
          <a:endParaRPr lang="el-GR"/>
        </a:p>
      </dgm:t>
    </dgm:pt>
    <dgm:pt modelId="{678E20B4-2080-4AB8-8B41-6D9D0DB32C56}" type="pres">
      <dgm:prSet presAssocID="{81B1055E-4173-4548-BEB3-3A234077E827}" presName="root2" presStyleCnt="0"/>
      <dgm:spPr/>
    </dgm:pt>
    <dgm:pt modelId="{00A9ED0A-020B-4953-B4A4-1A6295E37BD8}" type="pres">
      <dgm:prSet presAssocID="{81B1055E-4173-4548-BEB3-3A234077E82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AEFCAB7-442B-4929-817F-2432A99F16EC}" type="pres">
      <dgm:prSet presAssocID="{81B1055E-4173-4548-BEB3-3A234077E827}" presName="level3hierChild" presStyleCnt="0"/>
      <dgm:spPr/>
    </dgm:pt>
  </dgm:ptLst>
  <dgm:cxnLst>
    <dgm:cxn modelId="{8D95A404-C7E2-40F7-B061-594F462AFFB2}" srcId="{CD08C510-5044-4D07-BB17-290B5334831A}" destId="{40427E1D-2857-4256-8E7C-E311E417FE87}" srcOrd="0" destOrd="0" parTransId="{F3C703AC-997A-481E-8D6D-C249A4718214}" sibTransId="{89EDFB19-B8C7-4DD1-8036-40C79C9BBF72}"/>
    <dgm:cxn modelId="{6E12D3A0-439C-4BEA-A7D2-436BA4CA06BC}" type="presOf" srcId="{81B1055E-4173-4548-BEB3-3A234077E827}" destId="{00A9ED0A-020B-4953-B4A4-1A6295E37BD8}" srcOrd="0" destOrd="0" presId="urn:microsoft.com/office/officeart/2008/layout/HorizontalMultiLevelHierarchy"/>
    <dgm:cxn modelId="{1962531C-9226-4305-B3CB-5D7694C8BAE4}" type="presOf" srcId="{61A7579F-FA3A-4818-9F4F-45CEC249F42F}" destId="{70DC8900-A623-4413-B6BD-010FCBE550C4}" srcOrd="0" destOrd="0" presId="urn:microsoft.com/office/officeart/2008/layout/HorizontalMultiLevelHierarchy"/>
    <dgm:cxn modelId="{6AFFA156-1446-47F4-9AB9-C806B7BB1A7B}" type="presOf" srcId="{B71CF894-5273-4A9B-8BC7-6B91114A7D94}" destId="{FFDFF87D-15E2-4F37-8B78-125B76713E1F}" srcOrd="1" destOrd="0" presId="urn:microsoft.com/office/officeart/2008/layout/HorizontalMultiLevelHierarchy"/>
    <dgm:cxn modelId="{234BF009-B571-40BB-8973-A21B14737BF8}" srcId="{40427E1D-2857-4256-8E7C-E311E417FE87}" destId="{99FBD414-95B9-4E4B-AF50-8A3E55A38113}" srcOrd="1" destOrd="0" parTransId="{ED18D19F-BABF-43C3-AE3A-4F569A0CABD1}" sibTransId="{98A90A1B-8E46-4CB5-9ED8-437494F481DB}"/>
    <dgm:cxn modelId="{B0A32B87-022D-4A1E-B991-32B447A3FE8D}" type="presOf" srcId="{B71CF894-5273-4A9B-8BC7-6B91114A7D94}" destId="{0007805E-DDBF-4D49-8910-9D7297846A22}" srcOrd="0" destOrd="0" presId="urn:microsoft.com/office/officeart/2008/layout/HorizontalMultiLevelHierarchy"/>
    <dgm:cxn modelId="{B9EBA29D-1A1D-4A90-97A1-A86903EB893C}" srcId="{40427E1D-2857-4256-8E7C-E311E417FE87}" destId="{61A7579F-FA3A-4818-9F4F-45CEC249F42F}" srcOrd="0" destOrd="0" parTransId="{B71CF894-5273-4A9B-8BC7-6B91114A7D94}" sibTransId="{C131BDF7-69E2-4998-B841-7E04295B9772}"/>
    <dgm:cxn modelId="{325ECA1B-4524-4A6E-AD85-ACB409E553FE}" type="presOf" srcId="{99FBD414-95B9-4E4B-AF50-8A3E55A38113}" destId="{D5CA04CA-06DF-405A-A084-1D7713F3A2FD}" srcOrd="0" destOrd="0" presId="urn:microsoft.com/office/officeart/2008/layout/HorizontalMultiLevelHierarchy"/>
    <dgm:cxn modelId="{92BED65D-CFEB-4FCA-8F53-189092213BB8}" type="presOf" srcId="{CD08C510-5044-4D07-BB17-290B5334831A}" destId="{807F02D8-A2C8-46CD-B65B-8A4E56EC8237}" srcOrd="0" destOrd="0" presId="urn:microsoft.com/office/officeart/2008/layout/HorizontalMultiLevelHierarchy"/>
    <dgm:cxn modelId="{B34094AB-DE7A-4DA6-A363-CE23AB2565F8}" type="presOf" srcId="{ED18D19F-BABF-43C3-AE3A-4F569A0CABD1}" destId="{606C1417-3A0D-42D4-85D4-B48FD7F0D608}" srcOrd="1" destOrd="0" presId="urn:microsoft.com/office/officeart/2008/layout/HorizontalMultiLevelHierarchy"/>
    <dgm:cxn modelId="{B00626A1-B568-4E42-8A55-325D81F7DC1E}" type="presOf" srcId="{ED18D19F-BABF-43C3-AE3A-4F569A0CABD1}" destId="{DAE98D0C-318D-4A85-A500-A1C17402DA46}" srcOrd="0" destOrd="0" presId="urn:microsoft.com/office/officeart/2008/layout/HorizontalMultiLevelHierarchy"/>
    <dgm:cxn modelId="{9DBE538A-5B58-4317-91EE-D93D78A6D7B0}" srcId="{40427E1D-2857-4256-8E7C-E311E417FE87}" destId="{81B1055E-4173-4548-BEB3-3A234077E827}" srcOrd="2" destOrd="0" parTransId="{9FA4A854-359C-4EE6-9028-816076B8FA32}" sibTransId="{EA9EB6F9-152B-4461-9B20-A162EEA1A9A5}"/>
    <dgm:cxn modelId="{D82E9449-1947-4F13-A1C7-F364FE19CFB6}" type="presOf" srcId="{9FA4A854-359C-4EE6-9028-816076B8FA32}" destId="{EF8C5BDD-CDDF-4894-98C3-668A34F3640A}" srcOrd="0" destOrd="0" presId="urn:microsoft.com/office/officeart/2008/layout/HorizontalMultiLevelHierarchy"/>
    <dgm:cxn modelId="{BCE8A2FB-FE91-429D-AB9F-7BBC234095CD}" type="presOf" srcId="{9FA4A854-359C-4EE6-9028-816076B8FA32}" destId="{269E0A1A-B8D0-4F27-A226-0959506717C7}" srcOrd="1" destOrd="0" presId="urn:microsoft.com/office/officeart/2008/layout/HorizontalMultiLevelHierarchy"/>
    <dgm:cxn modelId="{C90D35F1-AD3D-4A74-9067-8624AC484403}" type="presOf" srcId="{40427E1D-2857-4256-8E7C-E311E417FE87}" destId="{F614051A-1CF9-409C-9CE4-5B3D7ACCF339}" srcOrd="0" destOrd="0" presId="urn:microsoft.com/office/officeart/2008/layout/HorizontalMultiLevelHierarchy"/>
    <dgm:cxn modelId="{F003432F-6017-4D0B-9D0C-5FE620223A61}" type="presParOf" srcId="{807F02D8-A2C8-46CD-B65B-8A4E56EC8237}" destId="{03667FEA-0599-42DC-A6C6-2938219E482C}" srcOrd="0" destOrd="0" presId="urn:microsoft.com/office/officeart/2008/layout/HorizontalMultiLevelHierarchy"/>
    <dgm:cxn modelId="{9E36451A-82F8-4CBD-B252-524D44F74E28}" type="presParOf" srcId="{03667FEA-0599-42DC-A6C6-2938219E482C}" destId="{F614051A-1CF9-409C-9CE4-5B3D7ACCF339}" srcOrd="0" destOrd="0" presId="urn:microsoft.com/office/officeart/2008/layout/HorizontalMultiLevelHierarchy"/>
    <dgm:cxn modelId="{26EA5E9C-8620-4A60-A31E-E7A3E7DFBAEE}" type="presParOf" srcId="{03667FEA-0599-42DC-A6C6-2938219E482C}" destId="{CD089109-9A83-43B9-84CA-6D1046E07D6A}" srcOrd="1" destOrd="0" presId="urn:microsoft.com/office/officeart/2008/layout/HorizontalMultiLevelHierarchy"/>
    <dgm:cxn modelId="{4290EAD2-460E-4D4A-B14C-BCFDBB65B69C}" type="presParOf" srcId="{CD089109-9A83-43B9-84CA-6D1046E07D6A}" destId="{0007805E-DDBF-4D49-8910-9D7297846A22}" srcOrd="0" destOrd="0" presId="urn:microsoft.com/office/officeart/2008/layout/HorizontalMultiLevelHierarchy"/>
    <dgm:cxn modelId="{4A46939A-B7F9-401F-9166-A61A9E108E12}" type="presParOf" srcId="{0007805E-DDBF-4D49-8910-9D7297846A22}" destId="{FFDFF87D-15E2-4F37-8B78-125B76713E1F}" srcOrd="0" destOrd="0" presId="urn:microsoft.com/office/officeart/2008/layout/HorizontalMultiLevelHierarchy"/>
    <dgm:cxn modelId="{0B1C229D-B5DF-4ABF-8ED1-4C3D0F2A64A9}" type="presParOf" srcId="{CD089109-9A83-43B9-84CA-6D1046E07D6A}" destId="{5988F26A-F65B-436E-8FE5-12553E9151EC}" srcOrd="1" destOrd="0" presId="urn:microsoft.com/office/officeart/2008/layout/HorizontalMultiLevelHierarchy"/>
    <dgm:cxn modelId="{52E27191-D9CE-416F-919D-75D57A40BBDE}" type="presParOf" srcId="{5988F26A-F65B-436E-8FE5-12553E9151EC}" destId="{70DC8900-A623-4413-B6BD-010FCBE550C4}" srcOrd="0" destOrd="0" presId="urn:microsoft.com/office/officeart/2008/layout/HorizontalMultiLevelHierarchy"/>
    <dgm:cxn modelId="{58FD4DEA-C26C-4BFC-A74D-FB68802595BD}" type="presParOf" srcId="{5988F26A-F65B-436E-8FE5-12553E9151EC}" destId="{845141B5-DDA6-410F-ADBA-74D1BADD707E}" srcOrd="1" destOrd="0" presId="urn:microsoft.com/office/officeart/2008/layout/HorizontalMultiLevelHierarchy"/>
    <dgm:cxn modelId="{E22E8DE5-E111-4B11-8E21-D70E58693D9E}" type="presParOf" srcId="{CD089109-9A83-43B9-84CA-6D1046E07D6A}" destId="{DAE98D0C-318D-4A85-A500-A1C17402DA46}" srcOrd="2" destOrd="0" presId="urn:microsoft.com/office/officeart/2008/layout/HorizontalMultiLevelHierarchy"/>
    <dgm:cxn modelId="{C8DC4F5D-824F-43A6-82B3-E5C4B95C0419}" type="presParOf" srcId="{DAE98D0C-318D-4A85-A500-A1C17402DA46}" destId="{606C1417-3A0D-42D4-85D4-B48FD7F0D608}" srcOrd="0" destOrd="0" presId="urn:microsoft.com/office/officeart/2008/layout/HorizontalMultiLevelHierarchy"/>
    <dgm:cxn modelId="{D1CBE7EE-19CB-4592-87A4-90710BFD7FF4}" type="presParOf" srcId="{CD089109-9A83-43B9-84CA-6D1046E07D6A}" destId="{C38AC1AF-072D-487A-B0F9-CBDF7A6570BF}" srcOrd="3" destOrd="0" presId="urn:microsoft.com/office/officeart/2008/layout/HorizontalMultiLevelHierarchy"/>
    <dgm:cxn modelId="{D8295DB8-DCC9-4EC4-87E5-8025E205058A}" type="presParOf" srcId="{C38AC1AF-072D-487A-B0F9-CBDF7A6570BF}" destId="{D5CA04CA-06DF-405A-A084-1D7713F3A2FD}" srcOrd="0" destOrd="0" presId="urn:microsoft.com/office/officeart/2008/layout/HorizontalMultiLevelHierarchy"/>
    <dgm:cxn modelId="{4C5FE73D-1C97-453B-A016-A3841AC6388B}" type="presParOf" srcId="{C38AC1AF-072D-487A-B0F9-CBDF7A6570BF}" destId="{5B816487-E792-4013-A5CC-F24AF344E404}" srcOrd="1" destOrd="0" presId="urn:microsoft.com/office/officeart/2008/layout/HorizontalMultiLevelHierarchy"/>
    <dgm:cxn modelId="{FB797E8C-8836-4F8C-BBC5-0EB8D0866169}" type="presParOf" srcId="{CD089109-9A83-43B9-84CA-6D1046E07D6A}" destId="{EF8C5BDD-CDDF-4894-98C3-668A34F3640A}" srcOrd="4" destOrd="0" presId="urn:microsoft.com/office/officeart/2008/layout/HorizontalMultiLevelHierarchy"/>
    <dgm:cxn modelId="{B50DAEDD-D3FB-40B5-851F-55ECDE15FD01}" type="presParOf" srcId="{EF8C5BDD-CDDF-4894-98C3-668A34F3640A}" destId="{269E0A1A-B8D0-4F27-A226-0959506717C7}" srcOrd="0" destOrd="0" presId="urn:microsoft.com/office/officeart/2008/layout/HorizontalMultiLevelHierarchy"/>
    <dgm:cxn modelId="{691C251B-D639-4B14-9F5F-806E218C0F1C}" type="presParOf" srcId="{CD089109-9A83-43B9-84CA-6D1046E07D6A}" destId="{678E20B4-2080-4AB8-8B41-6D9D0DB32C56}" srcOrd="5" destOrd="0" presId="urn:microsoft.com/office/officeart/2008/layout/HorizontalMultiLevelHierarchy"/>
    <dgm:cxn modelId="{EDA685A1-7331-4910-B830-9662E8906D51}" type="presParOf" srcId="{678E20B4-2080-4AB8-8B41-6D9D0DB32C56}" destId="{00A9ED0A-020B-4953-B4A4-1A6295E37BD8}" srcOrd="0" destOrd="0" presId="urn:microsoft.com/office/officeart/2008/layout/HorizontalMultiLevelHierarchy"/>
    <dgm:cxn modelId="{F3681E60-400E-444E-9730-4FD24A7AF7EF}" type="presParOf" srcId="{678E20B4-2080-4AB8-8B41-6D9D0DB32C56}" destId="{2AEFCAB7-442B-4929-817F-2432A99F16E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3B100-0AAA-4299-923F-6E7C37BB56F5}">
      <dsp:nvSpPr>
        <dsp:cNvPr id="0" name=""/>
        <dsp:cNvSpPr/>
      </dsp:nvSpPr>
      <dsp:spPr>
        <a:xfrm>
          <a:off x="2588839" y="2939513"/>
          <a:ext cx="642597" cy="2448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298" y="0"/>
              </a:lnTo>
              <a:lnTo>
                <a:pt x="321298" y="2448924"/>
              </a:lnTo>
              <a:lnTo>
                <a:pt x="642597" y="2448924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2846842" y="4100679"/>
        <a:ext cx="126591" cy="126591"/>
      </dsp:txXfrm>
    </dsp:sp>
    <dsp:sp modelId="{C4D8C3AE-9C7A-4C91-981C-E45B8A9B4367}">
      <dsp:nvSpPr>
        <dsp:cNvPr id="0" name=""/>
        <dsp:cNvSpPr/>
      </dsp:nvSpPr>
      <dsp:spPr>
        <a:xfrm>
          <a:off x="2588839" y="2939513"/>
          <a:ext cx="642597" cy="1224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298" y="0"/>
              </a:lnTo>
              <a:lnTo>
                <a:pt x="321298" y="1224462"/>
              </a:lnTo>
              <a:lnTo>
                <a:pt x="642597" y="1224462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75567" y="3517173"/>
        <a:ext cx="69141" cy="69141"/>
      </dsp:txXfrm>
    </dsp:sp>
    <dsp:sp modelId="{4DD9274D-B794-4E6D-872D-84539C773AB3}">
      <dsp:nvSpPr>
        <dsp:cNvPr id="0" name=""/>
        <dsp:cNvSpPr/>
      </dsp:nvSpPr>
      <dsp:spPr>
        <a:xfrm>
          <a:off x="2588839" y="2893793"/>
          <a:ext cx="6425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2597" y="45720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94073" y="2923448"/>
        <a:ext cx="32129" cy="32129"/>
      </dsp:txXfrm>
    </dsp:sp>
    <dsp:sp modelId="{9635EA0D-E3F5-4A17-9715-4BD96F6A53FA}">
      <dsp:nvSpPr>
        <dsp:cNvPr id="0" name=""/>
        <dsp:cNvSpPr/>
      </dsp:nvSpPr>
      <dsp:spPr>
        <a:xfrm>
          <a:off x="2588839" y="1715050"/>
          <a:ext cx="642597" cy="1224462"/>
        </a:xfrm>
        <a:custGeom>
          <a:avLst/>
          <a:gdLst/>
          <a:ahLst/>
          <a:cxnLst/>
          <a:rect l="0" t="0" r="0" b="0"/>
          <a:pathLst>
            <a:path>
              <a:moveTo>
                <a:pt x="0" y="1224462"/>
              </a:moveTo>
              <a:lnTo>
                <a:pt x="321298" y="1224462"/>
              </a:lnTo>
              <a:lnTo>
                <a:pt x="321298" y="0"/>
              </a:lnTo>
              <a:lnTo>
                <a:pt x="642597" y="0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75567" y="2292710"/>
        <a:ext cx="69141" cy="69141"/>
      </dsp:txXfrm>
    </dsp:sp>
    <dsp:sp modelId="{096B1BBC-85E0-4682-A2B0-C27BA9F7EE14}">
      <dsp:nvSpPr>
        <dsp:cNvPr id="0" name=""/>
        <dsp:cNvSpPr/>
      </dsp:nvSpPr>
      <dsp:spPr>
        <a:xfrm>
          <a:off x="2588839" y="490588"/>
          <a:ext cx="642597" cy="2448924"/>
        </a:xfrm>
        <a:custGeom>
          <a:avLst/>
          <a:gdLst/>
          <a:ahLst/>
          <a:cxnLst/>
          <a:rect l="0" t="0" r="0" b="0"/>
          <a:pathLst>
            <a:path>
              <a:moveTo>
                <a:pt x="0" y="2448924"/>
              </a:moveTo>
              <a:lnTo>
                <a:pt x="321298" y="2448924"/>
              </a:lnTo>
              <a:lnTo>
                <a:pt x="321298" y="0"/>
              </a:lnTo>
              <a:lnTo>
                <a:pt x="642597" y="0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900" kern="1200"/>
        </a:p>
      </dsp:txBody>
      <dsp:txXfrm>
        <a:off x="2846842" y="1651755"/>
        <a:ext cx="126591" cy="126591"/>
      </dsp:txXfrm>
    </dsp:sp>
    <dsp:sp modelId="{1EDF39FB-33E6-40E8-84B5-9B61424D5615}">
      <dsp:nvSpPr>
        <dsp:cNvPr id="0" name=""/>
        <dsp:cNvSpPr/>
      </dsp:nvSpPr>
      <dsp:spPr>
        <a:xfrm rot="16200000">
          <a:off x="-478760" y="2449728"/>
          <a:ext cx="5155630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200" kern="1200" dirty="0" smtClean="0"/>
            <a:t> οφέλη </a:t>
          </a:r>
          <a:r>
            <a:rPr lang="el-GR" sz="3600" kern="1200" dirty="0" smtClean="0"/>
            <a:t>μαθητών</a:t>
          </a:r>
          <a:endParaRPr lang="el-GR" sz="3600" kern="1200" dirty="0"/>
        </a:p>
      </dsp:txBody>
      <dsp:txXfrm>
        <a:off x="-478760" y="2449728"/>
        <a:ext cx="5155630" cy="979569"/>
      </dsp:txXfrm>
    </dsp:sp>
    <dsp:sp modelId="{E4419923-5E6C-45D6-862A-586FA5DD9E8F}">
      <dsp:nvSpPr>
        <dsp:cNvPr id="0" name=""/>
        <dsp:cNvSpPr/>
      </dsp:nvSpPr>
      <dsp:spPr>
        <a:xfrm>
          <a:off x="3231437" y="803"/>
          <a:ext cx="3212988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Εντοπίζουν, αξιολογούν, ταξινομούν και αξιοποιούν τις σχετικές με το θέμα πληροφορίες</a:t>
          </a:r>
          <a:endParaRPr lang="el-GR" sz="1800" kern="1200" dirty="0"/>
        </a:p>
      </dsp:txBody>
      <dsp:txXfrm>
        <a:off x="3231437" y="803"/>
        <a:ext cx="3212988" cy="979569"/>
      </dsp:txXfrm>
    </dsp:sp>
    <dsp:sp modelId="{0A8DE12F-1213-4CE6-BAE8-2CEBAB1FD02F}">
      <dsp:nvSpPr>
        <dsp:cNvPr id="0" name=""/>
        <dsp:cNvSpPr/>
      </dsp:nvSpPr>
      <dsp:spPr>
        <a:xfrm>
          <a:off x="3231437" y="1225265"/>
          <a:ext cx="3212988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Αναπτύσσουν γενικές πρακτικές γνώσεις και δεξιότητες</a:t>
          </a:r>
          <a:endParaRPr lang="el-GR" sz="1800" kern="1200" dirty="0"/>
        </a:p>
      </dsp:txBody>
      <dsp:txXfrm>
        <a:off x="3231437" y="1225265"/>
        <a:ext cx="3212988" cy="979569"/>
      </dsp:txXfrm>
    </dsp:sp>
    <dsp:sp modelId="{2B9E9DA3-F041-46EF-BB99-220A51554CF4}">
      <dsp:nvSpPr>
        <dsp:cNvPr id="0" name=""/>
        <dsp:cNvSpPr/>
      </dsp:nvSpPr>
      <dsp:spPr>
        <a:xfrm>
          <a:off x="3231437" y="2449728"/>
          <a:ext cx="3212988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Συνδιάζουν τις πρακτκές δεξιότητες με τις σύγχρονες τεχνολογικές γνώσεις</a:t>
          </a:r>
        </a:p>
      </dsp:txBody>
      <dsp:txXfrm>
        <a:off x="3231437" y="2449728"/>
        <a:ext cx="3212988" cy="979569"/>
      </dsp:txXfrm>
    </dsp:sp>
    <dsp:sp modelId="{CA535189-9BF9-4EF5-9BFA-FFCFF0EECD53}">
      <dsp:nvSpPr>
        <dsp:cNvPr id="0" name=""/>
        <dsp:cNvSpPr/>
      </dsp:nvSpPr>
      <dsp:spPr>
        <a:xfrm>
          <a:off x="3231437" y="3674190"/>
          <a:ext cx="3212988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Μαθαίνουν για τη λειτουργία των παραγωγικών μονάδων και των επιχειρήσεων και τη σχέση τους με τη τεχνολογία</a:t>
          </a:r>
          <a:endParaRPr lang="el-GR" sz="1800" kern="1200" dirty="0"/>
        </a:p>
      </dsp:txBody>
      <dsp:txXfrm>
        <a:off x="3231437" y="3674190"/>
        <a:ext cx="3212988" cy="979569"/>
      </dsp:txXfrm>
    </dsp:sp>
    <dsp:sp modelId="{34F0ECE7-53DF-4BD5-B61E-10C2389E6D10}">
      <dsp:nvSpPr>
        <dsp:cNvPr id="0" name=""/>
        <dsp:cNvSpPr/>
      </dsp:nvSpPr>
      <dsp:spPr>
        <a:xfrm>
          <a:off x="3231437" y="4898652"/>
          <a:ext cx="3212988" cy="9795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Ανταλλάσσουν γνώσεις, βοηθούν ο ένας τον άλλον και κρίνουν τη δουλειά των συμμαθητών τους</a:t>
          </a:r>
          <a:endParaRPr lang="el-GR" sz="1800" kern="1200" dirty="0"/>
        </a:p>
      </dsp:txBody>
      <dsp:txXfrm>
        <a:off x="3231437" y="4898652"/>
        <a:ext cx="3212988" cy="979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C5BDD-CDDF-4894-98C3-668A34F3640A}">
      <dsp:nvSpPr>
        <dsp:cNvPr id="0" name=""/>
        <dsp:cNvSpPr/>
      </dsp:nvSpPr>
      <dsp:spPr>
        <a:xfrm>
          <a:off x="2552625" y="2709333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286933"/>
              </a:lnTo>
              <a:lnTo>
                <a:pt x="675382" y="1286933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53982" y="3316465"/>
        <a:ext cx="72669" cy="72669"/>
      </dsp:txXfrm>
    </dsp:sp>
    <dsp:sp modelId="{DAE98D0C-318D-4A85-A500-A1C17402DA46}">
      <dsp:nvSpPr>
        <dsp:cNvPr id="0" name=""/>
        <dsp:cNvSpPr/>
      </dsp:nvSpPr>
      <dsp:spPr>
        <a:xfrm>
          <a:off x="2552625" y="2663613"/>
          <a:ext cx="6753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5382" y="45720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73432" y="2692448"/>
        <a:ext cx="33769" cy="33769"/>
      </dsp:txXfrm>
    </dsp:sp>
    <dsp:sp modelId="{0007805E-DDBF-4D49-8910-9D7297846A22}">
      <dsp:nvSpPr>
        <dsp:cNvPr id="0" name=""/>
        <dsp:cNvSpPr/>
      </dsp:nvSpPr>
      <dsp:spPr>
        <a:xfrm>
          <a:off x="2552625" y="1422400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1286933"/>
              </a:moveTo>
              <a:lnTo>
                <a:pt x="337691" y="1286933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34925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853982" y="2029532"/>
        <a:ext cx="72669" cy="72669"/>
      </dsp:txXfrm>
    </dsp:sp>
    <dsp:sp modelId="{F614051A-1CF9-409C-9CE4-5B3D7ACCF339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Οφέλη Μαθητών</a:t>
          </a:r>
          <a:endParaRPr lang="el-GR" sz="3600" kern="1200" dirty="0"/>
        </a:p>
      </dsp:txBody>
      <dsp:txXfrm>
        <a:off x="-671481" y="2194560"/>
        <a:ext cx="5418667" cy="1029546"/>
      </dsp:txXfrm>
    </dsp:sp>
    <dsp:sp modelId="{70DC8900-A623-4413-B6BD-010FCBE550C4}">
      <dsp:nvSpPr>
        <dsp:cNvPr id="0" name=""/>
        <dsp:cNvSpPr/>
      </dsp:nvSpPr>
      <dsp:spPr>
        <a:xfrm>
          <a:off x="3228008" y="907626"/>
          <a:ext cx="3376913" cy="10295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Εντοπίζουν, αξιολογούν, ταξινομούν και αξιοποιούν τις σχετικές πληροφορίες με το ρόλο τους</a:t>
          </a:r>
          <a:endParaRPr lang="el-GR" sz="1800" kern="1200" dirty="0"/>
        </a:p>
      </dsp:txBody>
      <dsp:txXfrm>
        <a:off x="3228008" y="907626"/>
        <a:ext cx="3376913" cy="1029546"/>
      </dsp:txXfrm>
    </dsp:sp>
    <dsp:sp modelId="{D5CA04CA-06DF-405A-A084-1D7713F3A2FD}">
      <dsp:nvSpPr>
        <dsp:cNvPr id="0" name=""/>
        <dsp:cNvSpPr/>
      </dsp:nvSpPr>
      <dsp:spPr>
        <a:xfrm>
          <a:off x="3228008" y="2194560"/>
          <a:ext cx="3376913" cy="10295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Η εκτέλεση των ρόλων τους εξοικειώνει με τη λειτουργία της βιομηχανίας και τους παράγοντες που επηρεάζουν τη λειτουργία της</a:t>
          </a:r>
          <a:endParaRPr lang="el-GR" sz="1800" kern="1200" dirty="0"/>
        </a:p>
      </dsp:txBody>
      <dsp:txXfrm>
        <a:off x="3228008" y="2194560"/>
        <a:ext cx="3376913" cy="1029546"/>
      </dsp:txXfrm>
    </dsp:sp>
    <dsp:sp modelId="{00A9ED0A-020B-4953-B4A4-1A6295E37BD8}">
      <dsp:nvSpPr>
        <dsp:cNvPr id="0" name=""/>
        <dsp:cNvSpPr/>
      </dsp:nvSpPr>
      <dsp:spPr>
        <a:xfrm>
          <a:off x="3228008" y="3481493"/>
          <a:ext cx="3376913" cy="10295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smtClean="0"/>
            <a:t>Συνδιάζουν τις μεταξλυ τους ατομικες εργασίες σε ενιαίο αρμονικό σύνολο, ανταλλάσουν γνώσεις, συνεργάζονται κλπ</a:t>
          </a:r>
          <a:endParaRPr lang="el-GR" sz="1800" kern="1200"/>
        </a:p>
      </dsp:txBody>
      <dsp:txXfrm>
        <a:off x="3228008" y="3481493"/>
        <a:ext cx="3376913" cy="1029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5400" dirty="0" smtClean="0"/>
              <a:t>ΟΜΑΔΙΚΗ ΕΡΓΑΣΙΑ</a:t>
            </a:r>
            <a:br>
              <a:rPr lang="el-GR" sz="5400" dirty="0" smtClean="0"/>
            </a:br>
            <a:endParaRPr lang="el-G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l-GR" dirty="0" smtClean="0"/>
          </a:p>
          <a:p>
            <a:pPr algn="r"/>
            <a:r>
              <a:rPr lang="el-GR" dirty="0" smtClean="0"/>
              <a:t>Καθηγητής; Κόκκινος Παναγιώτης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470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τάξη χωρίζεται  σε ομάδες </a:t>
            </a:r>
            <a:br>
              <a:rPr lang="el-GR" dirty="0" smtClean="0"/>
            </a:br>
            <a:r>
              <a:rPr lang="el-GR" dirty="0" smtClean="0"/>
              <a:t>Ακολουθούν τα παρακάτω βήματα: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Βήμα 1</a:t>
            </a:r>
            <a:r>
              <a:rPr lang="el-GR" baseline="30000" dirty="0" smtClean="0"/>
              <a:t>ο</a:t>
            </a:r>
            <a:r>
              <a:rPr lang="el-GR" dirty="0" smtClean="0"/>
              <a:t>: Επιλογή παραγωγικής μονάδας (βιομηχανίας) από κάθε ομάδα</a:t>
            </a:r>
          </a:p>
          <a:p>
            <a:r>
              <a:rPr lang="el-GR" dirty="0" smtClean="0"/>
              <a:t>Βήμα 2</a:t>
            </a:r>
            <a:r>
              <a:rPr lang="el-GR" baseline="30000" dirty="0" smtClean="0"/>
              <a:t>ο</a:t>
            </a:r>
            <a:r>
              <a:rPr lang="el-GR" dirty="0" smtClean="0"/>
              <a:t>: Ρεαλιστική κατασκευή ομοιώματος πραγματικής βιομηχανίας που θα περιλαμβάνει: - σχεδιασμό μοντέλου βιομηχανίας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-απεικόνιση εσωτερικών και εξωτερικών χώρων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- λεπτομερή σχέδια της λειτουργίας της βιομηχανίας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- χάρτες με οικονομοτεχνικά στοιχεία, το συγκοινωνιακό δίκτυο κλπ</a:t>
            </a:r>
          </a:p>
          <a:p>
            <a:r>
              <a:rPr lang="el-GR" dirty="0" smtClean="0"/>
              <a:t>Βήμα 3</a:t>
            </a:r>
            <a:r>
              <a:rPr lang="el-GR" baseline="30000" dirty="0" smtClean="0"/>
              <a:t>ο</a:t>
            </a:r>
            <a:r>
              <a:rPr lang="el-GR" dirty="0" smtClean="0"/>
              <a:t>: Κατασκευή διαγραμμάτων οργάνωσης της βιομηχανίας που μελετά η ομάδα</a:t>
            </a:r>
          </a:p>
          <a:p>
            <a:r>
              <a:rPr lang="el-GR" dirty="0" smtClean="0"/>
              <a:t>Βήμα 4</a:t>
            </a:r>
            <a:r>
              <a:rPr lang="el-GR" baseline="30000" dirty="0" smtClean="0"/>
              <a:t>ο</a:t>
            </a:r>
            <a:r>
              <a:rPr lang="el-GR" dirty="0" smtClean="0"/>
              <a:t>: Συναντήσεις εργασίας μεταξύ των μελών της ομάδας υπό την εποπτεία του γενικού διευθυντή</a:t>
            </a:r>
          </a:p>
        </p:txBody>
      </p:sp>
    </p:spTree>
    <p:extLst>
      <p:ext uri="{BB962C8B-B14F-4D97-AF65-F5344CB8AC3E}">
        <p14:creationId xmlns:p14="http://schemas.microsoft.com/office/powerpoint/2010/main" val="131541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Βήμα 5</a:t>
            </a:r>
            <a:r>
              <a:rPr lang="el-GR" baseline="30000" dirty="0" smtClean="0"/>
              <a:t>ο</a:t>
            </a:r>
            <a:r>
              <a:rPr lang="el-GR" dirty="0" smtClean="0"/>
              <a:t>: Αυτοδιοικούμενα σεμινάρια στα οποία θα παρουσιάζονται οι πληροφορίες των μαθητών συνολικά, καθώς και η πρόοδος των εργασιών τους</a:t>
            </a:r>
          </a:p>
          <a:p>
            <a:r>
              <a:rPr lang="el-GR" dirty="0" smtClean="0"/>
              <a:t>Βήμα 6</a:t>
            </a:r>
            <a:r>
              <a:rPr lang="el-GR" baseline="30000" dirty="0" smtClean="0"/>
              <a:t>ο</a:t>
            </a:r>
            <a:r>
              <a:rPr lang="el-GR" dirty="0" smtClean="0"/>
              <a:t>: Παρουσίαση εργασιών και κατασκευών στην τάξη.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9420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57216757"/>
              </p:ext>
            </p:extLst>
          </p:nvPr>
        </p:nvGraphicFramePr>
        <p:xfrm>
          <a:off x="2032000" y="259308"/>
          <a:ext cx="8053696" cy="5879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007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Ατομική Εργασία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l-GR" i="1" dirty="0" smtClean="0"/>
              <a:t>Ο κάθε μαθητής, εκτός από τη συμμετοχή του στην ομαδική εργασία, αναλαμβάνει τις παρακάτων δραστηριότητες: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/>
              <a:t>Επιλογή ρόλου με κάποιον αντίστοιχο πραγματικό  στην αγορά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/>
              <a:t>Εκτέλεση του ρόλου που έχει επιλέξει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/>
              <a:t>Σύνταξη ατομικής γραπτής εργασίας σύμφωνα με το ρόλο που έχει επιλέξει</a:t>
            </a:r>
          </a:p>
          <a:p>
            <a:pPr marL="0" indent="0">
              <a:buNone/>
            </a:pP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82990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998915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655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300</TotalTime>
  <Words>282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ΟΜΑΔΙΚΗ ΕΡΓΑΣΙΑ </vt:lpstr>
      <vt:lpstr>Η τάξη χωρίζεται  σε ομάδες  Ακολουθούν τα παρακάτω βήματα:</vt:lpstr>
      <vt:lpstr>PowerPoint Presentation</vt:lpstr>
      <vt:lpstr>PowerPoint Presentation</vt:lpstr>
      <vt:lpstr> Ατομική Εργασία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ΟΜΑΔΙΚΗ ΕΡΓΑΣΙΑ </dc:title>
  <dc:creator>Panos</dc:creator>
  <cp:lastModifiedBy>Panos</cp:lastModifiedBy>
  <cp:revision>12</cp:revision>
  <dcterms:created xsi:type="dcterms:W3CDTF">2021-11-09T14:25:59Z</dcterms:created>
  <dcterms:modified xsi:type="dcterms:W3CDTF">2021-11-09T20:36:24Z</dcterms:modified>
</cp:coreProperties>
</file>