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61" r:id="rId2"/>
    <p:sldId id="270" r:id="rId3"/>
    <p:sldId id="256" r:id="rId4"/>
    <p:sldId id="257" r:id="rId5"/>
    <p:sldId id="263" r:id="rId6"/>
    <p:sldId id="264" r:id="rId7"/>
    <p:sldId id="266" r:id="rId8"/>
    <p:sldId id="267" r:id="rId9"/>
    <p:sldId id="260" r:id="rId10"/>
    <p:sldId id="268" r:id="rId11"/>
    <p:sldId id="262" r:id="rId12"/>
    <p:sldId id="269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77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524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7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429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0217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2775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049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57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197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731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71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12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398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624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47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799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6313F-77F3-4F0B-938D-7BF97A4600B4}" type="datetimeFigureOut">
              <a:rPr lang="el-GR" smtClean="0"/>
              <a:t>12/9/2022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B7150A8-9223-48F2-AB78-95C7B4FE25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888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ΓΡΑΠΤΗ  ΕΡΓΑΣΙΑ  ΤΕΧΝΟΛΟΓΙΑΣ  Β΄ΓΥΜΝΑΣΙΟΥ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Τ….. ΜΑΘΗΤ</a:t>
            </a:r>
          </a:p>
          <a:p>
            <a:r>
              <a:rPr lang="el-GR" dirty="0"/>
              <a:t>……………………………………………………………….</a:t>
            </a:r>
          </a:p>
          <a:p>
            <a:r>
              <a:rPr lang="el-GR" dirty="0"/>
              <a:t>ΤΑΞΗ:</a:t>
            </a:r>
          </a:p>
          <a:p>
            <a:r>
              <a:rPr lang="el-GR" dirty="0"/>
              <a:t>ΤΜΗΜΑ:</a:t>
            </a:r>
          </a:p>
          <a:p>
            <a:r>
              <a:rPr lang="el-GR" dirty="0"/>
              <a:t>ΣΧΟΛΙΚΟ   ΕΤΟΣ:</a:t>
            </a:r>
          </a:p>
          <a:p>
            <a:r>
              <a:rPr lang="el-GR" dirty="0"/>
              <a:t>ΡΟΛΟΣ:  ΔΙΕΥΘΥΝΤΗΣ…………………………………………………….</a:t>
            </a:r>
          </a:p>
          <a:p>
            <a:r>
              <a:rPr lang="el-GR" dirty="0"/>
              <a:t>ΒΙΟΜΗΧΑΝΙΑ-ΕΠΙΧΕΙΡΗΣΗ:</a:t>
            </a:r>
          </a:p>
          <a:p>
            <a:r>
              <a:rPr lang="el-GR" dirty="0"/>
              <a:t>ΟΝΟΜΑΣΙΑ ΕΠΙΧΕΙΡΗΣΗΣ:</a:t>
            </a:r>
          </a:p>
          <a:p>
            <a:r>
              <a:rPr lang="el-GR" dirty="0"/>
              <a:t>ΗΛΕΚΤΡΟΝΙΚΗ ΔΙΕΥΘΥΝΣΗ</a:t>
            </a:r>
          </a:p>
        </p:txBody>
      </p:sp>
    </p:spTree>
    <p:extLst>
      <p:ext uri="{BB962C8B-B14F-4D97-AF65-F5344CB8AC3E}">
        <p14:creationId xmlns:p14="http://schemas.microsoft.com/office/powerpoint/2010/main" val="53819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C53855-3FB6-519C-6595-8D7A44E1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Β)ΣΥΝΕΡΓΑΣΙΕΣ ΣΤΑ ΠΛΑΙΣΙΑ   ΚΑΤΑΣΚΕΥΗΣ ΤΟΥ ΟΜΟΙΩΜΑΤΟΣ-ΜΑΚΕΤΑΣ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DA8891-D931-E1DC-6F33-449D65193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Στην διαδικασία κατασκευής της μακέτας συνεργάστηκα: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 το διευθυντή………………………………………..…………………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 το διευθυντή…………………………………………………………….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 το διευθυντή……………………………………………………………….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480837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96286"/>
            <a:ext cx="8911687" cy="1115736"/>
          </a:xfrm>
        </p:spPr>
        <p:txBody>
          <a:bodyPr>
            <a:normAutofit fontScale="90000"/>
          </a:bodyPr>
          <a:lstStyle/>
          <a:p>
            <a:r>
              <a:rPr lang="el-GR" sz="2400" dirty="0"/>
              <a:t>3</a:t>
            </a:r>
            <a:r>
              <a:rPr lang="el-GR" sz="2400" baseline="30000" dirty="0"/>
              <a:t>ο</a:t>
            </a:r>
            <a:r>
              <a:rPr lang="el-GR" sz="2400" dirty="0"/>
              <a:t>ΚΕΦΑΛΑΙΟ:</a:t>
            </a:r>
            <a:br>
              <a:rPr lang="el-GR" sz="2400" dirty="0"/>
            </a:br>
            <a:r>
              <a:rPr lang="el-GR" sz="2400" dirty="0"/>
              <a:t>Α)  ΠΡΟΣΩΠΙΚΕΣ ΙΔΕΕΣ-ΠΡΟΤΑΣΕΙΣ  ΓΙΑ  ΤΟΝ ΡΟΛΟ  ΜΟΥ ΣΤΗ ΒΙΟΜΗΧΑΝΙΑ……………………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Ως  Διευθυντής  σχεδιασμού  προϊόντος   έχω  να  προτείνω  τα  εξής:</a:t>
            </a:r>
          </a:p>
          <a:p>
            <a:r>
              <a:rPr lang="el-GR" dirty="0"/>
              <a:t>Θα  σχεδιάσω  τα  νέα  προϊόντα  με ιδέες  από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el-GR" dirty="0"/>
              <a:t>Θα  συνεργασθώ  επίσης  και  με…………………………………………………….</a:t>
            </a:r>
          </a:p>
          <a:p>
            <a:r>
              <a:rPr lang="el-GR" dirty="0"/>
              <a:t>Ακολουθούν  μερικά  σχέδια </a:t>
            </a:r>
          </a:p>
          <a:p>
            <a:r>
              <a:rPr lang="el-GR" dirty="0"/>
              <a:t>………………………………………………………………………</a:t>
            </a:r>
          </a:p>
          <a:p>
            <a:r>
              <a:rPr lang="el-GR" dirty="0"/>
              <a:t>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510804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6E634D-F3AF-A62B-A065-DD80BB55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Β)ΠΡΟΤΑΣΕΙΣ ΓΙΑ  ΚΑΛΥΤΕΡΗ ΣΥΝΕΡΓΑΣΙΑ  ΣΤΗΝ ΟΜΑΔΙΚΗ ΕΡΓΑΣΙΑ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69D91A-EA66-EB85-4B5C-598F552A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6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AD8F9C-D330-68D5-78F5-8EA68C2B9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ΛΟΓΟΤΥΠΟΣ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9501F7-F923-FD45-7CAE-A04D6DAA0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3628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1</a:t>
            </a:r>
            <a:r>
              <a:rPr lang="el-GR" sz="2400" baseline="30000" dirty="0"/>
              <a:t>ο</a:t>
            </a:r>
            <a:r>
              <a:rPr lang="el-GR" sz="2400" dirty="0"/>
              <a:t>  ΚΕΦΑΛΑΙΟ :</a:t>
            </a:r>
            <a:br>
              <a:rPr lang="el-GR" sz="2400" dirty="0"/>
            </a:br>
            <a:r>
              <a:rPr lang="el-GR" sz="2400" dirty="0"/>
              <a:t>Α)ΑΡΜΟΔΙΟΤΗΤΕΣ –ΚΑΘΗΚΟΝΤΑ  ΤΟΥ  ΔΙΕΥΘΥΝΤΗ</a:t>
            </a:r>
            <a:r>
              <a:rPr lang="en-US" sz="2400" dirty="0"/>
              <a:t>  </a:t>
            </a:r>
            <a:r>
              <a:rPr lang="el-GR" sz="2400" dirty="0"/>
              <a:t>ΣΧΕΔΙΑΣΗΣ ΣΤΗ ΒΙΟΜΗΧΑΝΙΑ………………………………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589212" y="2365694"/>
            <a:ext cx="8915400" cy="4054155"/>
          </a:xfrm>
        </p:spPr>
        <p:txBody>
          <a:bodyPr>
            <a:normAutofit/>
          </a:bodyPr>
          <a:lstStyle/>
          <a:p>
            <a:r>
              <a:rPr lang="el-GR" dirty="0"/>
              <a:t>ΟΡΙΣΜΟΣ:  Βιομηχανικός  σχεδιασμός  είναι……………………………………………………………………………………………………………………………………… …………………………………………………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ΑΠΑΙΤΟΥΜΕΝΕΣ ΣΠΟΥΔΕΣ: Συχνά οι άνθρωποι που ασχολούνται με τον βιομηχανικό σχεδιασμό (</a:t>
            </a:r>
            <a:r>
              <a:rPr lang="el-GR" dirty="0" err="1"/>
              <a:t>design</a:t>
            </a:r>
            <a:r>
              <a:rPr lang="el-GR" dirty="0"/>
              <a:t>), είναι ………………………………………..όπως την διαφήμιση και την ……………..προϊόντος με την εταιρική εικόνα και το λογότυπο.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043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390525"/>
            <a:ext cx="8911687" cy="600075"/>
          </a:xfrm>
        </p:spPr>
        <p:txBody>
          <a:bodyPr>
            <a:normAutofit fontScale="90000"/>
          </a:bodyPr>
          <a:lstStyle/>
          <a:p>
            <a:r>
              <a:rPr lang="el-GR" dirty="0"/>
              <a:t>ΑΡΜΟΔΙΟΤΗΤΕΣ  ΑΝΑΛΥΤΙΚΑ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990600"/>
            <a:ext cx="8915400" cy="537210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 </a:t>
            </a:r>
            <a:r>
              <a:rPr lang="el-GR" sz="3100" dirty="0"/>
              <a:t>Ο Διευθυντής σχεδιασμού προϊόντων ασχολείται ………………………………………………………………………………………………………ήδη παράγονται.</a:t>
            </a:r>
          </a:p>
          <a:p>
            <a:r>
              <a:rPr lang="el-GR" sz="3100" dirty="0"/>
              <a:t>Ασχολείται λοιπόν με τις προδιαγραφές που πρέπει ………………………………………. προϊόν. Λαμβάνοντας πάντα ………………………………………………………………………………………………………………………………………………….στον σχεδιασμό του και κατασκευάζει δείγμα αυτού. </a:t>
            </a:r>
            <a:br>
              <a:rPr lang="el-GR" sz="3100" dirty="0"/>
            </a:br>
            <a:endParaRPr lang="el-GR" sz="3100" dirty="0"/>
          </a:p>
          <a:p>
            <a:pPr marL="0" indent="0">
              <a:buNone/>
            </a:pPr>
            <a:br>
              <a:rPr lang="el-GR" dirty="0"/>
            </a:br>
            <a:endParaRPr lang="el-GR" dirty="0"/>
          </a:p>
          <a:p>
            <a:pPr marL="0" indent="0">
              <a:buNone/>
            </a:pP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19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ΔΙΑΔΙΚΑΣΙΑ  ΣΧΕΔΙΑΣΜΟΥ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 Η διαδικασία σχεδιασμού ή …………………………………………………..ανάπτυξης προϊόντος) είναι πολύπλοκη και χρονοβόρα και ακολουθεί τις παρακάτω φάσεις: . </a:t>
            </a:r>
            <a:br>
              <a:rPr lang="el-GR" dirty="0"/>
            </a:br>
            <a:endParaRPr lang="el-GR" dirty="0"/>
          </a:p>
          <a:p>
            <a:r>
              <a:rPr lang="el-GR" b="1" dirty="0"/>
              <a:t>1) Αναζήτηση στόχων και ιδεών</a:t>
            </a:r>
            <a:br>
              <a:rPr lang="el-GR" dirty="0"/>
            </a:br>
            <a:r>
              <a:rPr lang="el-GR" dirty="0"/>
              <a:t>Οι παράγοντες ……………………………………………………………………………….</a:t>
            </a:r>
          </a:p>
          <a:p>
            <a:r>
              <a:rPr lang="el-GR" dirty="0"/>
              <a:t>α) Η ζήτηση της αγοράς, …………………………………….ή από το καταναλωτικό κοινό. Η προσέγγιση αυτή έχει ………………………..στη συγκεκριμένη χρονική περίοδο.</a:t>
            </a:r>
          </a:p>
          <a:p>
            <a:r>
              <a:rPr lang="el-GR" dirty="0"/>
              <a:t>β) Η έρευνα, ……………………………..δυνατότητα δημιουργίας νέων προϊόντων.</a:t>
            </a:r>
            <a:br>
              <a:rPr lang="el-GR" dirty="0"/>
            </a:br>
            <a:endParaRPr lang="el-GR" dirty="0"/>
          </a:p>
          <a:p>
            <a:r>
              <a:rPr lang="el-GR" dirty="0"/>
              <a:t>2) Επιλογή ……………………………………..από τη διοίκηση, είναι αυτές που έχουν τις καλύτερες προοπτικές επιτυχίας .</a:t>
            </a:r>
          </a:p>
        </p:txBody>
      </p:sp>
    </p:spTree>
    <p:extLst>
      <p:ext uri="{BB962C8B-B14F-4D97-AF65-F5344CB8AC3E}">
        <p14:creationId xmlns:p14="http://schemas.microsoft.com/office/powerpoint/2010/main" val="2902880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285750"/>
            <a:ext cx="8911687" cy="819150"/>
          </a:xfrm>
        </p:spPr>
        <p:txBody>
          <a:bodyPr/>
          <a:lstStyle/>
          <a:p>
            <a:r>
              <a:rPr lang="el-GR" dirty="0"/>
              <a:t>συνέχεια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33500"/>
            <a:ext cx="8915400" cy="457772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 </a:t>
            </a:r>
            <a:r>
              <a:rPr lang="el-GR" b="1" dirty="0"/>
              <a:t>3) Προκαταρκτική σχεδίαση του προϊόντος</a:t>
            </a:r>
            <a:br>
              <a:rPr lang="el-GR" dirty="0"/>
            </a:br>
            <a:r>
              <a:rPr lang="el-GR" dirty="0"/>
              <a:t>Αφού έχει επιλεγεί μια ιδέα προϊόντος, ………………………………………………………………………………………………………………………………………………………………………………………………………………………………………διευθυντή μάρκετινγκ προτείνει αλλαγές στο σχήμα , στην σύσταση , στην συσκευασία ,στην απόδοση κ.ά.</a:t>
            </a:r>
            <a:br>
              <a:rPr lang="el-GR" dirty="0"/>
            </a:br>
            <a:endParaRPr lang="el-GR" dirty="0"/>
          </a:p>
          <a:p>
            <a:r>
              <a:rPr lang="el-GR" dirty="0"/>
              <a:t>4) </a:t>
            </a:r>
            <a:r>
              <a:rPr lang="el-GR" b="1" dirty="0"/>
              <a:t>Πρόταση για αλλαγή σχήματος και υλικού συσκευασίας</a:t>
            </a:r>
          </a:p>
          <a:p>
            <a:r>
              <a:rPr lang="el-GR" b="1" dirty="0"/>
              <a:t>…………………………………………………………………………………………………………………..</a:t>
            </a:r>
          </a:p>
          <a:p>
            <a:r>
              <a:rPr lang="el-GR" b="1" dirty="0"/>
              <a:t>Κατασκευή προτύπου - δείγματος</a:t>
            </a:r>
            <a:br>
              <a:rPr lang="el-GR" dirty="0"/>
            </a:br>
            <a:r>
              <a:rPr lang="el-GR" dirty="0"/>
              <a:t>Ο Δ/</a:t>
            </a:r>
            <a:r>
              <a:rPr lang="el-GR" dirty="0" err="1"/>
              <a:t>ντής</a:t>
            </a:r>
            <a:r>
              <a:rPr lang="el-GR" dirty="0"/>
              <a:t> σχεδίασης σχεδιάζει και προτείνει και τα υλικά που θα χρειασθούν …………………………………………………………………………………………………..συνεργασία και συντονισμός σχεδόν όλων των διευθύνσεων.</a:t>
            </a:r>
            <a:br>
              <a:rPr lang="el-GR" dirty="0"/>
            </a:br>
            <a:endParaRPr lang="el-GR" dirty="0"/>
          </a:p>
          <a:p>
            <a:r>
              <a:rPr lang="el-GR" dirty="0"/>
              <a:t> 5) Πρόβλεψη πωλήσεων</a:t>
            </a:r>
          </a:p>
          <a:p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122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συνέχεια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419225"/>
            <a:ext cx="8915400" cy="5095875"/>
          </a:xfrm>
        </p:spPr>
        <p:txBody>
          <a:bodyPr/>
          <a:lstStyle/>
          <a:p>
            <a:r>
              <a:rPr lang="el-GR" dirty="0"/>
              <a:t>6) </a:t>
            </a:r>
            <a:r>
              <a:rPr lang="el-GR" sz="2000" dirty="0"/>
              <a:t>Δοκιμή στην ……………………………………………………………………………………………………………., δείγμα της πραγματικής αγοράς</a:t>
            </a:r>
            <a:br>
              <a:rPr lang="el-GR" sz="2000" dirty="0"/>
            </a:br>
            <a:endParaRPr lang="el-GR" sz="2000" dirty="0"/>
          </a:p>
          <a:p>
            <a:r>
              <a:rPr lang="el-GR" sz="2000" dirty="0"/>
              <a:t> 7) Ανάπτυξη ………..  Σε αυτή τη φάση ……………………………… ……………………. προϊόντος …………………………………………..την κατασκευή του</a:t>
            </a:r>
            <a:br>
              <a:rPr lang="el-GR" sz="2000" dirty="0"/>
            </a:br>
            <a:endParaRPr lang="el-GR" sz="2000" dirty="0"/>
          </a:p>
          <a:p>
            <a:r>
              <a:rPr lang="el-GR" sz="2000" dirty="0"/>
              <a:t> </a:t>
            </a:r>
            <a:r>
              <a:rPr lang="el-GR" sz="2000" b="1" dirty="0"/>
              <a:t>8) Εισαγωγή του προϊόντος στην αγορά</a:t>
            </a:r>
            <a:br>
              <a:rPr lang="el-GR" sz="2000" dirty="0"/>
            </a:br>
            <a:r>
              <a:rPr lang="el-GR" sz="2000" dirty="0"/>
              <a:t>Είναι το τελευταίο στάδιο, κατά………………………………καταναλωτή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681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0282E9-7928-7427-71ED-0FFE2D5D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Β)Η ΣΥΜΜΕΤΟΧΗ ΜΟΥ ΣΤΗΝ ΚΑΤΑΣΚΕΥΗ ΤΗΣ ΜΑΚΕΤΑΣ ΩΣ ΔΙΕΥΘΥΝΤΗΣ ΣΧΕΔΙΑΣΗΣ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F910AE2-32FC-7161-075C-8ED356F32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Παρουσίασα σχέδια για  τη μορφή που θα έχει η μακέτα της βιομηχανίας ή η εξωτερική εμφάνιση του δείγματος.</a:t>
            </a:r>
          </a:p>
          <a:p>
            <a:r>
              <a:rPr lang="el-GR" dirty="0"/>
              <a:t>Βοήθησα στην κατανομή  των  εργασιών στους μαθητές της ομάδας.</a:t>
            </a:r>
          </a:p>
        </p:txBody>
      </p:sp>
    </p:spTree>
    <p:extLst>
      <p:ext uri="{BB962C8B-B14F-4D97-AF65-F5344CB8AC3E}">
        <p14:creationId xmlns:p14="http://schemas.microsoft.com/office/powerpoint/2010/main" val="102141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4081"/>
          </a:xfrm>
        </p:spPr>
        <p:txBody>
          <a:bodyPr>
            <a:normAutofit fontScale="90000"/>
          </a:bodyPr>
          <a:lstStyle/>
          <a:p>
            <a:r>
              <a:rPr lang="el-GR" sz="2400" dirty="0"/>
              <a:t>2</a:t>
            </a:r>
            <a:r>
              <a:rPr lang="el-GR" sz="2400" baseline="30000" dirty="0"/>
              <a:t>ο</a:t>
            </a:r>
            <a:r>
              <a:rPr lang="el-GR" sz="2400" dirty="0"/>
              <a:t> ΚΕΦΑΛΑΙΟ: </a:t>
            </a:r>
            <a:br>
              <a:rPr lang="el-GR" sz="2400" dirty="0"/>
            </a:br>
            <a:r>
              <a:rPr lang="el-GR" sz="2400" dirty="0"/>
              <a:t>Α) ΜΕ  ΠΟΙΟΥΣ ΣΥΝΕΡΓΑΖΟΜΑΙ  ΩΣ ΔΙΕΥΘΥΝΤΗΣ</a:t>
            </a:r>
            <a:br>
              <a:rPr lang="el-GR" sz="2400" dirty="0"/>
            </a:br>
            <a:r>
              <a:rPr lang="el-GR" sz="2400" dirty="0"/>
              <a:t> ΣΧΕΔΙΑΣΜΟΥ  ΠΡΟΪΟΝΤΩΝ</a:t>
            </a:r>
            <a:br>
              <a:rPr lang="el-GR" sz="2400" dirty="0"/>
            </a:br>
            <a:r>
              <a:rPr lang="el-GR" sz="2400" dirty="0"/>
              <a:t>ΣΤΗ ΒΙΟΜΗΧΑΝΙΑ………………….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441196"/>
            <a:ext cx="8915400" cy="391765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Διευθυντής Σχεδιασμού Προϊόντων προκειμένου να λάβει τις τελικές αποφάσεις, πρέπει να συνεργαστεί με όλες τις Διευθύνσεις της Επιχείρησης εξετάζοντας μια σειρά από στοιχεία:</a:t>
            </a:r>
          </a:p>
          <a:p>
            <a:r>
              <a:rPr lang="el-GR" dirty="0"/>
              <a:t>•  Με  τον Διευθυντή  για τις ………………………….. ………… της επιχείρησης</a:t>
            </a:r>
          </a:p>
          <a:p>
            <a:r>
              <a:rPr lang="el-GR" dirty="0"/>
              <a:t>• Με  τον Οικονομικό Διευθυντή  για……………………………….. της επιχείρησης.</a:t>
            </a:r>
          </a:p>
          <a:p>
            <a:r>
              <a:rPr lang="el-GR" dirty="0"/>
              <a:t>• Με  τον Διευθυντή </a:t>
            </a:r>
            <a:r>
              <a:rPr lang="el-GR" dirty="0" err="1"/>
              <a:t>marketing</a:t>
            </a:r>
            <a:r>
              <a:rPr lang="el-GR" dirty="0"/>
              <a:t> ………………………………….των προϊόντων της.</a:t>
            </a:r>
          </a:p>
          <a:p>
            <a:r>
              <a:rPr lang="el-GR" dirty="0"/>
              <a:t>•Με  τον Διευθυντή Προμηθειών για τον προσδιορισμό της πηγής………………………………………………………………………………..</a:t>
            </a:r>
          </a:p>
          <a:p>
            <a:r>
              <a:rPr lang="el-GR" dirty="0"/>
              <a:t>•Με  ……………………………………………………………………………………….</a:t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5435967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544</Words>
  <Application>Microsoft Office PowerPoint</Application>
  <PresentationFormat>Ευρεία οθόνη</PresentationFormat>
  <Paragraphs>62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Θρόισμα</vt:lpstr>
      <vt:lpstr>ΓΡΑΠΤΗ  ΕΡΓΑΣΙΑ  ΤΕΧΝΟΛΟΓΙΑΣ  Β΄ΓΥΜΝΑΣΙΟΥ</vt:lpstr>
      <vt:lpstr>ΛΟΓΟΤΥΠΟΣ</vt:lpstr>
      <vt:lpstr>1ο  ΚΕΦΑΛΑΙΟ : Α)ΑΡΜΟΔΙΟΤΗΤΕΣ –ΚΑΘΗΚΟΝΤΑ  ΤΟΥ  ΔΙΕΥΘΥΝΤΗ  ΣΧΕΔΙΑΣΗΣ ΣΤΗ ΒΙΟΜΗΧΑΝΙΑ………………………………</vt:lpstr>
      <vt:lpstr>ΑΡΜΟΔΙΟΤΗΤΕΣ  ΑΝΑΛΥΤΙΚΑ </vt:lpstr>
      <vt:lpstr>ΔΙΑΔΙΚΑΣΙΑ  ΣΧΕΔΙΑΣΜΟΥ</vt:lpstr>
      <vt:lpstr>συνέχεια</vt:lpstr>
      <vt:lpstr>συνέχεια</vt:lpstr>
      <vt:lpstr>Β)Η ΣΥΜΜΕΤΟΧΗ ΜΟΥ ΣΤΗΝ ΚΑΤΑΣΚΕΥΗ ΤΗΣ ΜΑΚΕΤΑΣ ΩΣ ΔΙΕΥΘΥΝΤΗΣ ΣΧΕΔΙΑΣΗΣ</vt:lpstr>
      <vt:lpstr>2ο ΚΕΦΑΛΑΙΟ:  Α) ΜΕ  ΠΟΙΟΥΣ ΣΥΝΕΡΓΑΖΟΜΑΙ  ΩΣ ΔΙΕΥΘΥΝΤΗΣ  ΣΧΕΔΙΑΣΜΟΥ  ΠΡΟΪΟΝΤΩΝ ΣΤΗ ΒΙΟΜΗΧΑΝΙΑ………………….</vt:lpstr>
      <vt:lpstr>Β)ΣΥΝΕΡΓΑΣΙΕΣ ΣΤΑ ΠΛΑΙΣΙΑ   ΚΑΤΑΣΚΕΥΗΣ ΤΟΥ ΟΜΟΙΩΜΑΤΟΣ-ΜΑΚΕΤΑΣ</vt:lpstr>
      <vt:lpstr>3οΚΕΦΑΛΑΙΟ: Α)  ΠΡΟΣΩΠΙΚΕΣ ΙΔΕΕΣ-ΠΡΟΤΑΣΕΙΣ  ΓΙΑ  ΤΟΝ ΡΟΛΟ  ΜΟΥ ΣΤΗ ΒΙΟΜΗΧΑΝΙΑ……………………</vt:lpstr>
      <vt:lpstr>Β)ΠΡΟΤΑΣΕΙΣ ΓΙΑ  ΚΑΛΥΤΕΡΗ ΣΥΝΕΡΓΑΣΙΑ  ΣΤΗΝ ΟΜΑΔΙΚΗ ΕΡΓΑΣΙΑ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theodosiou theodore theodosiou theodore</dc:creator>
  <cp:lastModifiedBy>User</cp:lastModifiedBy>
  <cp:revision>17</cp:revision>
  <dcterms:created xsi:type="dcterms:W3CDTF">2018-11-13T08:39:18Z</dcterms:created>
  <dcterms:modified xsi:type="dcterms:W3CDTF">2022-09-12T10:05:24Z</dcterms:modified>
</cp:coreProperties>
</file>