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7" r:id="rId12"/>
    <p:sldId id="267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372C381-50EA-464B-8DF2-3AD164529BFB}" type="datetimeFigureOut">
              <a:rPr lang="el-GR" smtClean="0"/>
              <a:t>29/11/2024</a:t>
            </a:fld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09AC059-3D88-4D15-8137-FC8B2D20CA44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2C381-50EA-464B-8DF2-3AD164529BFB}" type="datetimeFigureOut">
              <a:rPr lang="el-GR" smtClean="0"/>
              <a:t>29/11/2024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AC059-3D88-4D15-8137-FC8B2D20CA4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2C381-50EA-464B-8DF2-3AD164529BFB}" type="datetimeFigureOut">
              <a:rPr lang="el-GR" smtClean="0"/>
              <a:t>29/11/2024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AC059-3D88-4D15-8137-FC8B2D20CA4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372C381-50EA-464B-8DF2-3AD164529BFB}" type="datetimeFigureOut">
              <a:rPr lang="el-GR" smtClean="0"/>
              <a:t>29/11/2024</a:t>
            </a:fld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9AC059-3D88-4D15-8137-FC8B2D20CA44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372C381-50EA-464B-8DF2-3AD164529BFB}" type="datetimeFigureOut">
              <a:rPr lang="el-GR" smtClean="0"/>
              <a:t>29/11/2024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09AC059-3D88-4D15-8137-FC8B2D20CA44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2C381-50EA-464B-8DF2-3AD164529BFB}" type="datetimeFigureOut">
              <a:rPr lang="el-GR" smtClean="0"/>
              <a:t>29/11/2024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AC059-3D88-4D15-8137-FC8B2D20CA44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2C381-50EA-464B-8DF2-3AD164529BFB}" type="datetimeFigureOut">
              <a:rPr lang="el-GR" smtClean="0"/>
              <a:t>29/11/2024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AC059-3D88-4D15-8137-FC8B2D20CA44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372C381-50EA-464B-8DF2-3AD164529BFB}" type="datetimeFigureOut">
              <a:rPr lang="el-GR" smtClean="0"/>
              <a:t>29/11/2024</a:t>
            </a:fld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9AC059-3D88-4D15-8137-FC8B2D20CA44}" type="slidenum">
              <a:rPr lang="el-GR" smtClean="0"/>
              <a:t>‹#›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2C381-50EA-464B-8DF2-3AD164529BFB}" type="datetimeFigureOut">
              <a:rPr lang="el-GR" smtClean="0"/>
              <a:t>29/11/2024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AC059-3D88-4D15-8137-FC8B2D20CA4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372C381-50EA-464B-8DF2-3AD164529BFB}" type="datetimeFigureOut">
              <a:rPr lang="el-GR" smtClean="0"/>
              <a:t>29/11/2024</a:t>
            </a:fld>
            <a:endParaRPr lang="el-G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9AC059-3D88-4D15-8137-FC8B2D20CA44}" type="slidenum">
              <a:rPr lang="el-GR" smtClean="0"/>
              <a:t>‹#›</a:t>
            </a:fld>
            <a:endParaRPr lang="el-G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372C381-50EA-464B-8DF2-3AD164529BFB}" type="datetimeFigureOut">
              <a:rPr lang="el-GR" smtClean="0"/>
              <a:t>29/11/2024</a:t>
            </a:fld>
            <a:endParaRPr lang="el-G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9AC059-3D88-4D15-8137-FC8B2D20CA44}" type="slidenum">
              <a:rPr lang="el-GR" smtClean="0"/>
              <a:t>‹#›</a:t>
            </a:fld>
            <a:endParaRPr lang="el-G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372C381-50EA-464B-8DF2-3AD164529BFB}" type="datetimeFigureOut">
              <a:rPr lang="el-GR" smtClean="0"/>
              <a:t>29/11/2024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09AC059-3D88-4D15-8137-FC8B2D20CA44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tAlRoIZ5N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Δημιουργία Βιομηχανίας - Μακέτας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l-GR" dirty="0" smtClean="0"/>
              <a:t>Β’ Γυμνασίου</a:t>
            </a:r>
          </a:p>
          <a:p>
            <a:pPr algn="r"/>
            <a:r>
              <a:rPr lang="el-GR" dirty="0" smtClean="0"/>
              <a:t>Ελευθερία Καχριμάνη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Συμπεράσματα 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l-GR" dirty="0" smtClean="0"/>
          </a:p>
          <a:p>
            <a:r>
              <a:rPr lang="el-GR" dirty="0" smtClean="0"/>
              <a:t>Η </a:t>
            </a:r>
            <a:r>
              <a:rPr lang="el-GR" dirty="0" smtClean="0"/>
              <a:t>σύνδεση του Business Plan με την κατασκευή μιας βιομηχανίας είναι καθοριστική για την επιτυχία μιας επιχείρησης</a:t>
            </a:r>
            <a:r>
              <a:rPr lang="el-GR" dirty="0" smtClean="0"/>
              <a:t>.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Η σωστή προετοιμασία του επιχειρηματικού σχεδίου και η κατασκευή ενός αποτελεσματικού εργοστασίου είναι τα θεμέλια μιας βιώσιμης επιχείρησης.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/>
          <a:lstStyle/>
          <a:p>
            <a:r>
              <a:rPr lang="el-GR" b="1" dirty="0" smtClean="0"/>
              <a:t>Ρολοι ομάδας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1142984"/>
            <a:ext cx="8215370" cy="5330968"/>
          </a:xfrm>
        </p:spPr>
        <p:txBody>
          <a:bodyPr>
            <a:noAutofit/>
          </a:bodyPr>
          <a:lstStyle/>
          <a:p>
            <a:pPr lvl="0"/>
            <a:r>
              <a:rPr lang="el-GR" sz="1500" b="1" dirty="0" smtClean="0"/>
              <a:t>Γενικός Διευθυντής</a:t>
            </a:r>
            <a:r>
              <a:rPr lang="el-GR" sz="1500" dirty="0" smtClean="0"/>
              <a:t>: Συντονίζει, παρακολουθεί την πρόοδο και επιβλέπει τη συνολική παρουσίαση.</a:t>
            </a:r>
          </a:p>
          <a:p>
            <a:pPr lvl="0"/>
            <a:r>
              <a:rPr lang="el-GR" sz="1500" b="1" dirty="0" smtClean="0"/>
              <a:t>Διευθυντής Παραγωγής</a:t>
            </a:r>
            <a:r>
              <a:rPr lang="el-GR" sz="1500" dirty="0" smtClean="0"/>
              <a:t>: Σχεδιάζει τη γραμμή παραγωγής και τον εξοπλισμό.</a:t>
            </a:r>
          </a:p>
          <a:p>
            <a:pPr lvl="0"/>
            <a:r>
              <a:rPr lang="el-GR" sz="1500" b="1" dirty="0" smtClean="0"/>
              <a:t>Διευθυντής Μάρκετινγκ</a:t>
            </a:r>
            <a:r>
              <a:rPr lang="el-GR" sz="1500" dirty="0" smtClean="0"/>
              <a:t>: Αναλύει την αγορά, δημιουργεί στρατηγικές προώθησης και υλικό μάρκετινγκ.</a:t>
            </a:r>
          </a:p>
          <a:p>
            <a:pPr lvl="0"/>
            <a:r>
              <a:rPr lang="el-GR" sz="1500" b="1" dirty="0" smtClean="0"/>
              <a:t>Διευθυντής Οικονομικών</a:t>
            </a:r>
            <a:r>
              <a:rPr lang="el-GR" sz="1500" dirty="0" smtClean="0"/>
              <a:t>: Υπολογίζει το κόστος, τα έσοδα και την κερδοφορία.</a:t>
            </a:r>
          </a:p>
          <a:p>
            <a:pPr lvl="0"/>
            <a:r>
              <a:rPr lang="el-GR" sz="1500" b="1" dirty="0" smtClean="0"/>
              <a:t>Διευθυντής Έρευνας και Ανάπτυξης (R&amp;D)</a:t>
            </a:r>
            <a:r>
              <a:rPr lang="el-GR" sz="1500" dirty="0" smtClean="0"/>
              <a:t>: Αναπτύσσει την ιδέα των προϊόντων και την καινοτομία.</a:t>
            </a:r>
          </a:p>
          <a:p>
            <a:pPr lvl="0"/>
            <a:r>
              <a:rPr lang="el-GR" sz="1500" b="1" dirty="0" smtClean="0"/>
              <a:t>Διευθυντής Ποιοτικού Ελέγχου</a:t>
            </a:r>
            <a:r>
              <a:rPr lang="el-GR" sz="1500" dirty="0" smtClean="0"/>
              <a:t>: Ορίζει δείκτες ποιότητας και εποπτεύει τη συμμόρφωση.</a:t>
            </a:r>
          </a:p>
          <a:p>
            <a:pPr lvl="0"/>
            <a:r>
              <a:rPr lang="el-GR" sz="1500" b="1" dirty="0" smtClean="0"/>
              <a:t>Διευθυντής Ανθρώπινου Δυναμικού</a:t>
            </a:r>
            <a:r>
              <a:rPr lang="el-GR" sz="1500" dirty="0" smtClean="0"/>
              <a:t>: Καταρτίζει οργανόγραμμα και κατανομή ρόλων προσωπικού.</a:t>
            </a:r>
          </a:p>
          <a:p>
            <a:pPr lvl="0"/>
            <a:r>
              <a:rPr lang="el-GR" sz="1500" b="1" dirty="0" smtClean="0"/>
              <a:t>Διευθυντής Σχεδίασης </a:t>
            </a:r>
            <a:r>
              <a:rPr lang="el-GR" sz="1500" b="1" dirty="0" smtClean="0"/>
              <a:t>Εργοστασίου</a:t>
            </a:r>
            <a:r>
              <a:rPr lang="el-GR" sz="1500" dirty="0" smtClean="0"/>
              <a:t>: Δημιουργεί τη μακέτα και σχεδιάζει τη ροή χώρων.</a:t>
            </a:r>
          </a:p>
          <a:p>
            <a:pPr lvl="0"/>
            <a:r>
              <a:rPr lang="el-GR" sz="1500" b="1" dirty="0" smtClean="0"/>
              <a:t>Διευθυντής Προμηθειών</a:t>
            </a:r>
            <a:r>
              <a:rPr lang="el-GR" sz="1500" dirty="0" smtClean="0"/>
              <a:t>: Καταγράφει πηγές υλικών και εξοπλισμού.</a:t>
            </a:r>
          </a:p>
          <a:p>
            <a:pPr lvl="0"/>
            <a:r>
              <a:rPr lang="el-GR" sz="1500" b="1" dirty="0" smtClean="0"/>
              <a:t>Διευθυντής </a:t>
            </a:r>
            <a:r>
              <a:rPr lang="el-GR" sz="1500" b="1" dirty="0" smtClean="0"/>
              <a:t> Βιωσιμότητας</a:t>
            </a:r>
            <a:r>
              <a:rPr lang="el-GR" sz="1500" dirty="0" smtClean="0"/>
              <a:t>: Διασφαλίζει περιβαλλοντικά βιώσιμες πρακτικές.</a:t>
            </a:r>
          </a:p>
          <a:p>
            <a:pPr lvl="0"/>
            <a:r>
              <a:rPr lang="el-GR" sz="1500" b="1" dirty="0" smtClean="0"/>
              <a:t>Διευθυντής </a:t>
            </a:r>
            <a:r>
              <a:rPr lang="el-GR" sz="1500" b="1" dirty="0" smtClean="0"/>
              <a:t> IT </a:t>
            </a:r>
            <a:r>
              <a:rPr lang="el-GR" sz="1500" b="1" dirty="0" smtClean="0"/>
              <a:t>(Πληροφορικής)</a:t>
            </a:r>
            <a:r>
              <a:rPr lang="el-GR" sz="1500" dirty="0" smtClean="0"/>
              <a:t>: Οργανώνει ψηφιακές υποδομές και συστήματα.</a:t>
            </a:r>
          </a:p>
          <a:p>
            <a:pPr lvl="0"/>
            <a:r>
              <a:rPr lang="el-GR" sz="1500" b="1" dirty="0" smtClean="0"/>
              <a:t>Διευθυντής </a:t>
            </a:r>
            <a:r>
              <a:rPr lang="el-GR" sz="1500" b="1" dirty="0" smtClean="0"/>
              <a:t> Νομικών </a:t>
            </a:r>
            <a:r>
              <a:rPr lang="el-GR" sz="1500" b="1" dirty="0" smtClean="0"/>
              <a:t>Θεμάτων</a:t>
            </a:r>
            <a:r>
              <a:rPr lang="el-GR" sz="1500" dirty="0" smtClean="0"/>
              <a:t>: Εξετάζει κανονισμούς και απαιτήσεις συμμόρφωσης.</a:t>
            </a:r>
          </a:p>
          <a:p>
            <a:endParaRPr lang="el-GR" sz="15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Εισαγωγη και κατανομη ρολων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b="0" dirty="0" smtClean="0"/>
              <a:t>Κατανόηση των βασικών εννοιών του επιχειρηματικού σχεδίου και της λειτουργίας ενός εργοστασίου.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/>
          <a:lstStyle/>
          <a:p>
            <a:r>
              <a:rPr lang="el-GR" b="1" dirty="0" smtClean="0"/>
              <a:t>Τι είναι το Business Plan;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7467600" cy="5330968"/>
          </a:xfrm>
        </p:spPr>
        <p:style>
          <a:lnRef idx="2">
            <a:schemeClr val="accent1"/>
          </a:lnRef>
          <a:fillRef idx="100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dirty="0" smtClean="0"/>
              <a:t>   </a:t>
            </a:r>
            <a:r>
              <a:rPr lang="el-GR" i="1" dirty="0" smtClean="0"/>
              <a:t>Το </a:t>
            </a:r>
            <a:r>
              <a:rPr lang="el-GR" i="1" dirty="0" smtClean="0"/>
              <a:t>Business Plan είναι το γραπτό έγγραφο που περιγράφει την επιχείρηση, τα προϊόντα ή τις υπηρεσίες της, τις στρατηγικές μάρκετινγκ, τη διαχείριση, τα οικονομικά και τις μελλοντικές προβλέψεις</a:t>
            </a:r>
            <a:r>
              <a:rPr lang="el-GR" i="1" dirty="0" smtClean="0"/>
              <a:t>.</a:t>
            </a:r>
          </a:p>
          <a:p>
            <a:endParaRPr lang="el-GR" dirty="0" smtClean="0"/>
          </a:p>
          <a:p>
            <a:pPr>
              <a:buNone/>
            </a:pPr>
            <a:r>
              <a:rPr lang="el-GR" dirty="0" smtClean="0"/>
              <a:t>Στοιχεία </a:t>
            </a:r>
            <a:r>
              <a:rPr lang="el-GR" dirty="0" smtClean="0"/>
              <a:t>του Business Plan:</a:t>
            </a:r>
          </a:p>
          <a:p>
            <a:pPr lvl="1"/>
            <a:r>
              <a:rPr lang="el-GR" b="1" dirty="0" smtClean="0"/>
              <a:t>Περιγραφή της επιχείρησης</a:t>
            </a:r>
            <a:r>
              <a:rPr lang="el-GR" dirty="0" smtClean="0"/>
              <a:t> (ποιο είναι το προϊόν/υπηρεσία).</a:t>
            </a:r>
          </a:p>
          <a:p>
            <a:pPr lvl="1"/>
            <a:r>
              <a:rPr lang="el-GR" b="1" dirty="0" smtClean="0"/>
              <a:t>Ανάλυση αγοράς</a:t>
            </a:r>
            <a:r>
              <a:rPr lang="el-GR" dirty="0" smtClean="0"/>
              <a:t> (ποιους εξυπηρετεί και πώς).</a:t>
            </a:r>
          </a:p>
          <a:p>
            <a:pPr lvl="1"/>
            <a:r>
              <a:rPr lang="el-GR" b="1" dirty="0" smtClean="0"/>
              <a:t>Στρατηγική μάρκετινγκ</a:t>
            </a:r>
            <a:r>
              <a:rPr lang="el-GR" dirty="0" smtClean="0"/>
              <a:t> (πώς θα προσελκύσει πελάτες).</a:t>
            </a:r>
          </a:p>
          <a:p>
            <a:pPr lvl="1"/>
            <a:r>
              <a:rPr lang="el-GR" b="1" dirty="0" smtClean="0"/>
              <a:t>Οικονομικός σχεδιασμός</a:t>
            </a:r>
            <a:r>
              <a:rPr lang="el-GR" dirty="0" smtClean="0"/>
              <a:t> (προϋπολογισμός, προβλεπόμενα έσοδα).</a:t>
            </a:r>
          </a:p>
          <a:p>
            <a:pPr lvl="1"/>
            <a:r>
              <a:rPr lang="el-GR" b="1" dirty="0" smtClean="0"/>
              <a:t>Διαχείριση και προσωπικό</a:t>
            </a:r>
            <a:r>
              <a:rPr lang="el-GR" dirty="0" smtClean="0"/>
              <a:t> (οργανόγραμμα, προσλήψεις).</a:t>
            </a:r>
          </a:p>
          <a:p>
            <a:pPr algn="ctr">
              <a:buNone/>
            </a:pPr>
            <a:r>
              <a:rPr lang="el-GR" dirty="0" smtClean="0"/>
              <a:t> </a:t>
            </a:r>
            <a:endParaRPr lang="en-US" dirty="0" smtClean="0"/>
          </a:p>
          <a:p>
            <a:pPr algn="ctr">
              <a:buNone/>
            </a:pPr>
            <a:r>
              <a:rPr lang="en-US" sz="39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hlinkClick r:id="rId2"/>
              </a:rPr>
              <a:t>Business Plan (Video)</a:t>
            </a:r>
            <a:endParaRPr lang="el-GR" sz="39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Σκοπός και Χρησιμότητα του Business </a:t>
            </a:r>
            <a:r>
              <a:rPr lang="el-GR" b="1" dirty="0" smtClean="0"/>
              <a:t>Plan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/>
              <a:t>Σκοπός</a:t>
            </a:r>
            <a:r>
              <a:rPr lang="el-GR" dirty="0" smtClean="0"/>
              <a:t>:</a:t>
            </a:r>
          </a:p>
          <a:p>
            <a:pPr lvl="1"/>
            <a:r>
              <a:rPr lang="el-GR" dirty="0" smtClean="0"/>
              <a:t>Να καθορίσει τις στρατηγικές για την επίτευξη των στόχων της επιχείρησης.</a:t>
            </a:r>
          </a:p>
          <a:p>
            <a:pPr lvl="1"/>
            <a:r>
              <a:rPr lang="el-GR" dirty="0" smtClean="0"/>
              <a:t>Να εξασφαλίσει χρηματοδότηση από επενδυτές ή τράπεζες.</a:t>
            </a:r>
          </a:p>
          <a:p>
            <a:pPr lvl="1"/>
            <a:r>
              <a:rPr lang="el-GR" dirty="0" smtClean="0"/>
              <a:t>Να παρέχει ένα σχέδιο δράσης για την ανάπτυξη της επιχείρησης.</a:t>
            </a:r>
          </a:p>
          <a:p>
            <a:pPr>
              <a:buNone/>
            </a:pPr>
            <a:r>
              <a:rPr lang="el-GR" b="1" dirty="0" smtClean="0"/>
              <a:t>Χρησιμότητα</a:t>
            </a:r>
            <a:r>
              <a:rPr lang="en-US" b="1" dirty="0" smtClean="0"/>
              <a:t>:</a:t>
            </a:r>
            <a:endParaRPr lang="el-GR" dirty="0" smtClean="0"/>
          </a:p>
          <a:p>
            <a:pPr lvl="1"/>
            <a:r>
              <a:rPr lang="el-GR" dirty="0" smtClean="0"/>
              <a:t>Στρατηγικός καθορισμός των στόχων και προτεραιοτήτων.</a:t>
            </a:r>
          </a:p>
          <a:p>
            <a:pPr lvl="1"/>
            <a:r>
              <a:rPr lang="el-GR" dirty="0" smtClean="0"/>
              <a:t>Καθοδήγηση </a:t>
            </a:r>
            <a:r>
              <a:rPr lang="el-GR" dirty="0" smtClean="0"/>
              <a:t>για τη λήψη αποφάσεων και την παρακολούθηση της προόδου.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Εισαγωγή στην Κατασκευή Βιομηχανίας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l-GR" i="1" dirty="0" smtClean="0"/>
              <a:t>Η </a:t>
            </a:r>
            <a:r>
              <a:rPr lang="el-GR" i="1" dirty="0" smtClean="0"/>
              <a:t>κατασκευή μιας βιομηχανίας αφορά το σύνολο των ενεργειών που απαιτούνται για την κατασκευή και λειτουργία ενός εργοστασίου ή παραγωγικής μονάδας.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l-GR" dirty="0" smtClean="0"/>
              <a:t>Βασικά </a:t>
            </a:r>
            <a:r>
              <a:rPr lang="el-GR" dirty="0" smtClean="0"/>
              <a:t>στάδια της κατασκευής:</a:t>
            </a:r>
          </a:p>
          <a:p>
            <a:pPr lvl="1"/>
            <a:r>
              <a:rPr lang="el-GR" dirty="0" smtClean="0"/>
              <a:t>Σχεδιασμός του εργοστασίου (διάταξη χώρων, γραμμές παραγωγής).</a:t>
            </a:r>
          </a:p>
          <a:p>
            <a:pPr lvl="1"/>
            <a:r>
              <a:rPr lang="el-GR" dirty="0" smtClean="0"/>
              <a:t>Επιλογή εξοπλισμού και τεχνολογίας παραγωγής.</a:t>
            </a:r>
          </a:p>
          <a:p>
            <a:pPr lvl="1"/>
            <a:r>
              <a:rPr lang="el-GR" dirty="0" smtClean="0"/>
              <a:t>Διαμόρφωση στρατηγικών για την παραγωγή, τη διανομή και την ποιότητα.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Ρόλος του Business Plan στην Κατασκευή </a:t>
            </a:r>
            <a:r>
              <a:rPr lang="el-GR" b="1" dirty="0" smtClean="0"/>
              <a:t>Βιομηχανίας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/>
              <a:t>Σκοπός του Business Plan στην κατασκευή βιομηχανίας</a:t>
            </a:r>
            <a:r>
              <a:rPr lang="el-GR" dirty="0" smtClean="0"/>
              <a:t>: 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 </a:t>
            </a:r>
            <a:r>
              <a:rPr lang="el-GR" dirty="0" smtClean="0"/>
              <a:t>  Το </a:t>
            </a:r>
            <a:r>
              <a:rPr lang="el-GR" dirty="0" smtClean="0"/>
              <a:t>Business Plan βοηθά στην οργάνωση και καθοδήγηση όλων των σταδίων του έργου, από το σχεδιασμό του εργοστασίου έως την παραγωγή και τις πωλήσεις.</a:t>
            </a:r>
          </a:p>
          <a:p>
            <a:pPr>
              <a:buNone/>
            </a:pPr>
            <a:r>
              <a:rPr lang="el-GR" b="1" dirty="0" smtClean="0"/>
              <a:t>Συγκεκριμένα:</a:t>
            </a:r>
            <a:endParaRPr lang="el-GR" b="1" dirty="0" smtClean="0"/>
          </a:p>
          <a:p>
            <a:r>
              <a:rPr lang="el-GR" dirty="0" smtClean="0"/>
              <a:t>Σχέδιο παραγωγής και βιομηχανικές ανάγκες (εξοπλισμός, προσωπικό, έλεγχοι).</a:t>
            </a:r>
          </a:p>
          <a:p>
            <a:r>
              <a:rPr lang="el-GR" dirty="0" smtClean="0"/>
              <a:t>Οικονομικός προγραμματισμός για την κατασκευή και τις λειτουργικές δαπάνες.</a:t>
            </a:r>
          </a:p>
          <a:p>
            <a:r>
              <a:rPr lang="el-GR" dirty="0" smtClean="0"/>
              <a:t>Στρατηγική αγοράς για το παραγόμενο προϊόν.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Εξαρτήματα του Εργοστασίου και Στρατηγική </a:t>
            </a:r>
            <a:r>
              <a:rPr lang="el-GR" b="1" dirty="0" smtClean="0"/>
              <a:t>Βιομηχανίας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/>
              <a:t>Στρατηγική Βιομηχανίας</a:t>
            </a:r>
            <a:r>
              <a:rPr lang="el-GR" dirty="0" smtClean="0"/>
              <a:t>: 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	</a:t>
            </a:r>
            <a:r>
              <a:rPr lang="el-GR" dirty="0" smtClean="0"/>
              <a:t>Επιλογή </a:t>
            </a:r>
            <a:r>
              <a:rPr lang="el-GR" dirty="0" smtClean="0"/>
              <a:t>της βιομηχανίας (π.χ., τρόφιμα, ενέργεια, αυτοκινητοβιομηχανία) και του προϊόντος που θα παράγεται.</a:t>
            </a:r>
          </a:p>
          <a:p>
            <a:endParaRPr lang="el-GR" dirty="0" smtClean="0"/>
          </a:p>
          <a:p>
            <a:pPr>
              <a:buNone/>
            </a:pPr>
            <a:r>
              <a:rPr lang="el-GR" sz="2200" b="1" dirty="0" smtClean="0"/>
              <a:t>Καθορισμός </a:t>
            </a:r>
            <a:r>
              <a:rPr lang="el-GR" sz="2200" b="1" dirty="0" smtClean="0"/>
              <a:t>των κύριων τομέων του εργοστασίου:</a:t>
            </a:r>
          </a:p>
          <a:p>
            <a:pPr lvl="1"/>
            <a:r>
              <a:rPr lang="el-GR" dirty="0" smtClean="0"/>
              <a:t>Παραγωγή.</a:t>
            </a:r>
          </a:p>
          <a:p>
            <a:pPr lvl="1"/>
            <a:r>
              <a:rPr lang="el-GR" dirty="0" smtClean="0"/>
              <a:t>Αποθήκευση.</a:t>
            </a:r>
          </a:p>
          <a:p>
            <a:pPr lvl="1"/>
            <a:r>
              <a:rPr lang="el-GR" dirty="0" smtClean="0"/>
              <a:t>Διανομή.</a:t>
            </a:r>
          </a:p>
          <a:p>
            <a:pPr lvl="1"/>
            <a:r>
              <a:rPr lang="el-GR" dirty="0" smtClean="0"/>
              <a:t>Στρατηγική προώθησης.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Στρατηγική Μάρκετινγκ και </a:t>
            </a:r>
            <a:r>
              <a:rPr lang="el-GR" b="1" dirty="0" smtClean="0"/>
              <a:t>Πωλήσεις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/>
              <a:t>Στρατηγική </a:t>
            </a:r>
            <a:r>
              <a:rPr lang="el-GR" b="1" dirty="0" smtClean="0"/>
              <a:t>Μάρκετινγκ</a:t>
            </a:r>
            <a:r>
              <a:rPr lang="el-GR" dirty="0" smtClean="0"/>
              <a:t>: 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	</a:t>
            </a:r>
            <a:r>
              <a:rPr lang="el-GR" dirty="0" smtClean="0"/>
              <a:t>Στρατηγικές </a:t>
            </a:r>
            <a:r>
              <a:rPr lang="el-GR" dirty="0" smtClean="0"/>
              <a:t>που βοηθούν την επιχείρηση να προωθήσει τα προϊόντα της στην αγορά.</a:t>
            </a:r>
          </a:p>
          <a:p>
            <a:pPr>
              <a:buNone/>
            </a:pPr>
            <a:endParaRPr lang="el-GR" b="1" dirty="0" smtClean="0"/>
          </a:p>
          <a:p>
            <a:pPr>
              <a:buNone/>
            </a:pPr>
            <a:r>
              <a:rPr lang="el-GR" b="1" dirty="0" smtClean="0"/>
              <a:t>Συγκεκριμένα:</a:t>
            </a:r>
            <a:endParaRPr lang="el-GR" dirty="0" smtClean="0"/>
          </a:p>
          <a:p>
            <a:r>
              <a:rPr lang="el-GR" dirty="0" smtClean="0"/>
              <a:t>Στρατηγικές για την ανάπτυξη του προϊόντος και τη διαφοροποίησή του από τους ανταγωνιστές.</a:t>
            </a:r>
          </a:p>
          <a:p>
            <a:r>
              <a:rPr lang="el-GR" dirty="0" smtClean="0"/>
              <a:t>Καθορισμός του κοινού-στόχου και των καναλιών προώθησης (π.χ., ψηφιακό μάρκετινγκ, παραδοσιακή διαφήμιση).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Παράδειγμα Business Plan και Βιομηχανικής </a:t>
            </a:r>
            <a:r>
              <a:rPr lang="el-GR" b="1" dirty="0" smtClean="0"/>
              <a:t>Επιχείρησης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Η συνολική </a:t>
            </a:r>
            <a:r>
              <a:rPr lang="el-GR" dirty="0" smtClean="0"/>
              <a:t>παρουσίαση ενός επιχειρηματικού σχεδίου για μια εταιρεία, </a:t>
            </a:r>
            <a:r>
              <a:rPr lang="el-GR" dirty="0" smtClean="0"/>
              <a:t>περιλαμβάνει:</a:t>
            </a:r>
          </a:p>
          <a:p>
            <a:pPr>
              <a:buNone/>
            </a:pPr>
            <a:endParaRPr lang="el-GR" dirty="0" smtClean="0"/>
          </a:p>
          <a:p>
            <a:pPr lvl="1"/>
            <a:r>
              <a:rPr lang="el-GR" dirty="0" smtClean="0"/>
              <a:t>Ανάλυση αγοράς.</a:t>
            </a:r>
          </a:p>
          <a:p>
            <a:pPr lvl="1"/>
            <a:r>
              <a:rPr lang="el-GR" dirty="0" smtClean="0"/>
              <a:t>Στρατηγική παραγωγής.</a:t>
            </a:r>
          </a:p>
          <a:p>
            <a:pPr lvl="1"/>
            <a:r>
              <a:rPr lang="el-GR" dirty="0" smtClean="0"/>
              <a:t>Οικονομικές εκτιμήσεις.</a:t>
            </a:r>
          </a:p>
          <a:p>
            <a:pPr lvl="1"/>
            <a:r>
              <a:rPr lang="el-GR" dirty="0" smtClean="0"/>
              <a:t>Στρατηγική μάρκετινγκ.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82</TotalTime>
  <Words>494</Words>
  <Application>Microsoft Office PowerPoint</Application>
  <PresentationFormat>On-screen Show (4:3)</PresentationFormat>
  <Paragraphs>79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Oriel</vt:lpstr>
      <vt:lpstr>Δημιουργία Βιομηχανίας - Μακέτας</vt:lpstr>
      <vt:lpstr>Εισαγωγη και κατανομη ρολων</vt:lpstr>
      <vt:lpstr>Τι είναι το Business Plan;</vt:lpstr>
      <vt:lpstr>Σκοπός και Χρησιμότητα του Business Plan</vt:lpstr>
      <vt:lpstr>Εισαγωγή στην Κατασκευή Βιομηχανίας</vt:lpstr>
      <vt:lpstr>Ρόλος του Business Plan στην Κατασκευή Βιομηχανίας</vt:lpstr>
      <vt:lpstr>Εξαρτήματα του Εργοστασίου και Στρατηγική Βιομηχανίας</vt:lpstr>
      <vt:lpstr>Στρατηγική Μάρκετινγκ και Πωλήσεις</vt:lpstr>
      <vt:lpstr>Παράδειγμα Business Plan και Βιομηχανικής Επιχείρησης</vt:lpstr>
      <vt:lpstr>Συμπεράσματα </vt:lpstr>
      <vt:lpstr>Ρολοι ομάδας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Δημιουργία Βιομηχανίας - Μακέτας</dc:title>
  <dc:creator>USER</dc:creator>
  <cp:lastModifiedBy>USER</cp:lastModifiedBy>
  <cp:revision>2</cp:revision>
  <dcterms:created xsi:type="dcterms:W3CDTF">2024-11-29T17:47:38Z</dcterms:created>
  <dcterms:modified xsi:type="dcterms:W3CDTF">2024-11-29T19:10:01Z</dcterms:modified>
</cp:coreProperties>
</file>