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24"/>
  </p:normalViewPr>
  <p:slideViewPr>
    <p:cSldViewPr snapToGrid="0" snapToObjects="1">
      <p:cViewPr varScale="1">
        <p:scale>
          <a:sx n="90" d="100"/>
          <a:sy n="90" d="100"/>
        </p:scale>
        <p:origin x="89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CA9E0C-9AA9-F94F-941C-EDDC008E7A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D2B597-67E5-A34B-8BA2-C9578E8EB2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D4D26B-E2DB-F84E-85F8-9501ECE7D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AD75E-5CEE-F84A-A236-4437C27353F3}" type="datetimeFigureOut">
              <a:rPr lang="en-GR" smtClean="0"/>
              <a:t>7/3/21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31E623-727B-7340-A763-7A61F0259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38D75E-5410-8145-98E0-B803AA644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BB00B-6493-3A40-9299-AE29ACB928FC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831043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0E1F24-F42F-B846-B03E-22A7B3C7C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312ED8-E39C-E847-B831-E50AA23679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A5CB26-7D33-B34D-AD74-71CD232BD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AD75E-5CEE-F84A-A236-4437C27353F3}" type="datetimeFigureOut">
              <a:rPr lang="en-GR" smtClean="0"/>
              <a:t>7/3/21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37CA18-B59F-4E42-93F0-4B95C1B4C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9AACA5-0CC3-2F4A-AC65-D3AEFB6E8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BB00B-6493-3A40-9299-AE29ACB928FC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104014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14561F-ED3C-4946-8339-949FBB6D29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94A0BE-6E5A-2C4C-938D-0F87F68A3A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591C7B-5B89-3A4B-AC4C-45CC49D38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AD75E-5CEE-F84A-A236-4437C27353F3}" type="datetimeFigureOut">
              <a:rPr lang="en-GR" smtClean="0"/>
              <a:t>7/3/21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FD6B83-5555-D748-AF82-D9CB9F199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E26600-99B1-2A45-ABED-9A7F7499F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BB00B-6493-3A40-9299-AE29ACB928FC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750048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051AF1-6803-3D43-AA91-9138C8CE5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8856F6-917B-E64B-96CD-6640C3187B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C0E411-0B8E-B74B-B248-85A9353B9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AD75E-5CEE-F84A-A236-4437C27353F3}" type="datetimeFigureOut">
              <a:rPr lang="en-GR" smtClean="0"/>
              <a:t>7/3/21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F88431-F6F9-D549-B1B4-FD3C94D01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84F70E-A3F3-374E-8C20-9F205B50D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BB00B-6493-3A40-9299-AE29ACB928FC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4220821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7644BA-71BA-B14D-B47E-C233B0491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A90263-5817-BF4A-9F07-D9D8B71422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C5EC84-849A-7444-B91C-C37716B19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AD75E-5CEE-F84A-A236-4437C27353F3}" type="datetimeFigureOut">
              <a:rPr lang="en-GR" smtClean="0"/>
              <a:t>7/3/21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36D781-E028-A043-A5F7-594A413AC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0FEC8D-3DA4-4C41-AAFA-5840707A6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BB00B-6493-3A40-9299-AE29ACB928FC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651482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05115C-D853-8347-85FE-D7E3757C6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9167FE-3849-574B-9A8F-AA5E24B229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B8E6B1-1B35-3B4A-9D5C-A0641141A7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192FCC-80B9-9247-90EA-931EF12A9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AD75E-5CEE-F84A-A236-4437C27353F3}" type="datetimeFigureOut">
              <a:rPr lang="en-GR" smtClean="0"/>
              <a:t>7/3/21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A432A2-2887-6E44-B925-913A0771D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F54110-B702-544D-9064-4DB0DA73C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BB00B-6493-3A40-9299-AE29ACB928FC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971227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7EA96-2A92-BF41-87CB-3E25D87A1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BF75A5-9AD7-9B44-89D6-816A51525D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C1213F-CFC4-FB4A-B928-061703BDF0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E50ECD9-331D-954D-AA7A-57F3503378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FE8837-8137-E242-AF24-4B928B1CB7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449619-ADA8-D647-8D85-4D85D751B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AD75E-5CEE-F84A-A236-4437C27353F3}" type="datetimeFigureOut">
              <a:rPr lang="en-GR" smtClean="0"/>
              <a:t>7/3/21</a:t>
            </a:fld>
            <a:endParaRPr lang="en-G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7197A1-00E0-0F4D-8304-7EC7A932C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858EEEF-C555-3A4C-8A1F-9E0614007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BB00B-6493-3A40-9299-AE29ACB928FC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096027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B7704-3EA0-5046-93CA-16C9F06F2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EF86AD-C487-3240-8092-0503CF2DB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AD75E-5CEE-F84A-A236-4437C27353F3}" type="datetimeFigureOut">
              <a:rPr lang="en-GR" smtClean="0"/>
              <a:t>7/3/21</a:t>
            </a:fld>
            <a:endParaRPr lang="en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D5AB82-E530-214D-99DE-3C9C1AADA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905ABD-02ED-4746-9705-A714159AB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BB00B-6493-3A40-9299-AE29ACB928FC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847543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F37F4A-F9D4-0941-9847-E59227E7B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AD75E-5CEE-F84A-A236-4437C27353F3}" type="datetimeFigureOut">
              <a:rPr lang="en-GR" smtClean="0"/>
              <a:t>7/3/21</a:t>
            </a:fld>
            <a:endParaRPr lang="en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2D4408-0493-5943-8127-500A12DC8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480248-C088-9B4D-ACA4-6B6D63C50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BB00B-6493-3A40-9299-AE29ACB928FC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411192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42E231-44FD-564A-9735-5B08284E4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60328A-C983-5F4D-A7F8-06AAB87C7A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9A9DFB-553E-F845-8A36-2E819C5D3A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98CDE5-623C-1B47-A95B-17F877A14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AD75E-5CEE-F84A-A236-4437C27353F3}" type="datetimeFigureOut">
              <a:rPr lang="en-GR" smtClean="0"/>
              <a:t>7/3/21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5196B3-8F47-BB47-833F-580B842BF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4BA187-F6AC-8E4B-9165-979A56AFB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BB00B-6493-3A40-9299-AE29ACB928FC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987366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56085-0635-7A41-9CE1-D31962B57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AF5644-290C-AB4A-BEEE-4479B2C801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93A5CE-2D0A-7346-8854-4E47A0CE94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8DDCFB-78A4-7C4B-9E5E-0BD961C42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AD75E-5CEE-F84A-A236-4437C27353F3}" type="datetimeFigureOut">
              <a:rPr lang="en-GR" smtClean="0"/>
              <a:t>7/3/21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4A7E6C-3531-F944-992A-EB28D7915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C7207E-ABA1-9F48-9802-DA8A82CD2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BB00B-6493-3A40-9299-AE29ACB928FC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4124862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27E97E9-7E3D-4742-B723-EB55456C3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871254-5B3B-FE48-995B-2C0E7B0F9E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E6B6EE-3BD6-FB45-9644-49631ED848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AD75E-5CEE-F84A-A236-4437C27353F3}" type="datetimeFigureOut">
              <a:rPr lang="en-GR" smtClean="0"/>
              <a:t>7/3/21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CD4DB6-0715-6E48-9FA9-D27361E51F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2B1AE4-C9B3-7445-B764-9EF653E5E3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7BB00B-6493-3A40-9299-AE29ACB928FC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601318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194DE-2092-5E4D-87AB-19A801D27DF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SIMPLE PRESENT</a:t>
            </a:r>
            <a:endParaRPr lang="en-GR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C0A2EE-7653-3A4C-8BDB-1F56139E30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102362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F15EA-DB5C-A74B-8132-C8F04E2EC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R" dirty="0"/>
              <a:t>Affirmative=</a:t>
            </a:r>
            <a:r>
              <a:rPr lang="el-GR" dirty="0"/>
              <a:t>Καταφατικός</a:t>
            </a:r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EB3A32-69D3-8144-AF50-A72D7CA2DB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R" dirty="0"/>
              <a:t>I play</a:t>
            </a:r>
          </a:p>
          <a:p>
            <a:r>
              <a:rPr lang="en-GR" dirty="0"/>
              <a:t>You play</a:t>
            </a:r>
          </a:p>
          <a:p>
            <a:r>
              <a:rPr lang="en-GR" dirty="0"/>
              <a:t>He play</a:t>
            </a:r>
            <a:r>
              <a:rPr lang="en-GR" dirty="0">
                <a:solidFill>
                  <a:srgbClr val="FF0000"/>
                </a:solidFill>
              </a:rPr>
              <a:t>s</a:t>
            </a:r>
            <a:endParaRPr lang="en-GR" dirty="0"/>
          </a:p>
          <a:p>
            <a:r>
              <a:rPr lang="en-GR" dirty="0"/>
              <a:t>She play</a:t>
            </a:r>
            <a:r>
              <a:rPr lang="en-GR" dirty="0">
                <a:solidFill>
                  <a:srgbClr val="FF0000"/>
                </a:solidFill>
              </a:rPr>
              <a:t>s</a:t>
            </a:r>
            <a:r>
              <a:rPr lang="en-GR" dirty="0"/>
              <a:t> </a:t>
            </a:r>
          </a:p>
          <a:p>
            <a:r>
              <a:rPr lang="en-GR" dirty="0"/>
              <a:t>It play</a:t>
            </a:r>
            <a:r>
              <a:rPr lang="en-GR" dirty="0">
                <a:solidFill>
                  <a:srgbClr val="FF0000"/>
                </a:solidFill>
              </a:rPr>
              <a:t>s</a:t>
            </a:r>
          </a:p>
          <a:p>
            <a:r>
              <a:rPr lang="en-GR" dirty="0"/>
              <a:t>We play</a:t>
            </a:r>
          </a:p>
          <a:p>
            <a:r>
              <a:rPr lang="en-GR" dirty="0"/>
              <a:t>You play </a:t>
            </a:r>
          </a:p>
          <a:p>
            <a:r>
              <a:rPr lang="en-GR" dirty="0"/>
              <a:t>They play</a:t>
            </a:r>
          </a:p>
          <a:p>
            <a:pPr marL="0" indent="0">
              <a:buNone/>
            </a:pPr>
            <a:endParaRPr lang="en-GR" dirty="0"/>
          </a:p>
          <a:p>
            <a:pPr marL="0" indent="0">
              <a:buNone/>
            </a:pPr>
            <a:endParaRPr lang="en-GR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2824308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64815-14AE-7F42-B31A-A3FDF1EA0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R" dirty="0"/>
              <a:t>INTERROGATIVE=</a:t>
            </a:r>
            <a:r>
              <a:rPr lang="el-GR" dirty="0"/>
              <a:t>ΕΡΩΤΗΜΑΤΙΚΟΣ</a:t>
            </a:r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CA7119-51E7-1D45-889B-C7AADE286C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R" dirty="0">
                <a:solidFill>
                  <a:srgbClr val="FF0000"/>
                </a:solidFill>
              </a:rPr>
              <a:t>Do</a:t>
            </a:r>
            <a:r>
              <a:rPr lang="en-GR" dirty="0"/>
              <a:t> I play?</a:t>
            </a:r>
          </a:p>
          <a:p>
            <a:r>
              <a:rPr lang="en-GR" dirty="0">
                <a:solidFill>
                  <a:srgbClr val="FF0000"/>
                </a:solidFill>
              </a:rPr>
              <a:t>Do</a:t>
            </a:r>
            <a:r>
              <a:rPr lang="en-GR" dirty="0"/>
              <a:t> you play?</a:t>
            </a:r>
          </a:p>
          <a:p>
            <a:r>
              <a:rPr lang="en-GR" dirty="0">
                <a:solidFill>
                  <a:srgbClr val="FF0000"/>
                </a:solidFill>
              </a:rPr>
              <a:t>Does</a:t>
            </a:r>
            <a:r>
              <a:rPr lang="en-GR" dirty="0"/>
              <a:t> he play?</a:t>
            </a:r>
          </a:p>
          <a:p>
            <a:r>
              <a:rPr lang="en-GR" dirty="0">
                <a:solidFill>
                  <a:srgbClr val="FF0000"/>
                </a:solidFill>
              </a:rPr>
              <a:t>Does</a:t>
            </a:r>
            <a:r>
              <a:rPr lang="en-GR" dirty="0"/>
              <a:t> she play?</a:t>
            </a:r>
          </a:p>
          <a:p>
            <a:r>
              <a:rPr lang="en-GR" dirty="0">
                <a:solidFill>
                  <a:srgbClr val="FF0000"/>
                </a:solidFill>
              </a:rPr>
              <a:t>Does </a:t>
            </a:r>
            <a:r>
              <a:rPr lang="en-GR" dirty="0"/>
              <a:t>it play?</a:t>
            </a:r>
          </a:p>
          <a:p>
            <a:r>
              <a:rPr lang="en-GR" dirty="0">
                <a:solidFill>
                  <a:srgbClr val="FF0000"/>
                </a:solidFill>
              </a:rPr>
              <a:t>Do </a:t>
            </a:r>
            <a:r>
              <a:rPr lang="en-GR" dirty="0"/>
              <a:t>we play?</a:t>
            </a:r>
          </a:p>
          <a:p>
            <a:r>
              <a:rPr lang="en-GR" dirty="0">
                <a:solidFill>
                  <a:srgbClr val="FF0000"/>
                </a:solidFill>
              </a:rPr>
              <a:t>Do</a:t>
            </a:r>
            <a:r>
              <a:rPr lang="en-GR" dirty="0"/>
              <a:t> you play?</a:t>
            </a:r>
          </a:p>
          <a:p>
            <a:r>
              <a:rPr lang="en-GR" dirty="0">
                <a:solidFill>
                  <a:srgbClr val="FF0000"/>
                </a:solidFill>
              </a:rPr>
              <a:t>Do </a:t>
            </a:r>
            <a:r>
              <a:rPr lang="en-GR" dirty="0"/>
              <a:t>they play?</a:t>
            </a:r>
          </a:p>
        </p:txBody>
      </p:sp>
    </p:spTree>
    <p:extLst>
      <p:ext uri="{BB962C8B-B14F-4D97-AF65-F5344CB8AC3E}">
        <p14:creationId xmlns:p14="http://schemas.microsoft.com/office/powerpoint/2010/main" val="1759049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F07D9C-0329-3046-B27E-B858E33A4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R" dirty="0"/>
              <a:t>NEGATIVE=</a:t>
            </a:r>
            <a:r>
              <a:rPr lang="el-GR" dirty="0"/>
              <a:t>ΑΡΝΗΤΙΚΟΣ</a:t>
            </a:r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DEA8DB-0E68-6D47-89E9-E34E8FCA5C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R" dirty="0"/>
              <a:t>I  </a:t>
            </a:r>
            <a:r>
              <a:rPr lang="en-GR" dirty="0">
                <a:solidFill>
                  <a:srgbClr val="FF0000"/>
                </a:solidFill>
              </a:rPr>
              <a:t>do not/don’t  </a:t>
            </a:r>
            <a:r>
              <a:rPr lang="en-GR" dirty="0"/>
              <a:t>play</a:t>
            </a:r>
          </a:p>
          <a:p>
            <a:r>
              <a:rPr lang="en-GR" dirty="0"/>
              <a:t>You </a:t>
            </a:r>
            <a:r>
              <a:rPr lang="en-GR" dirty="0">
                <a:solidFill>
                  <a:srgbClr val="FF0000"/>
                </a:solidFill>
              </a:rPr>
              <a:t>do not/don’t </a:t>
            </a:r>
            <a:r>
              <a:rPr lang="en-GR" dirty="0"/>
              <a:t>play</a:t>
            </a:r>
          </a:p>
          <a:p>
            <a:r>
              <a:rPr lang="en-GR" dirty="0"/>
              <a:t>He </a:t>
            </a:r>
            <a:r>
              <a:rPr lang="en-GR" dirty="0">
                <a:solidFill>
                  <a:srgbClr val="FF0000"/>
                </a:solidFill>
              </a:rPr>
              <a:t>does not/doesn’t </a:t>
            </a:r>
            <a:r>
              <a:rPr lang="en-GR" dirty="0"/>
              <a:t>play</a:t>
            </a:r>
          </a:p>
          <a:p>
            <a:r>
              <a:rPr lang="en-GR" dirty="0"/>
              <a:t>She </a:t>
            </a:r>
            <a:r>
              <a:rPr lang="en-GR" dirty="0">
                <a:solidFill>
                  <a:srgbClr val="FF0000"/>
                </a:solidFill>
              </a:rPr>
              <a:t>does not/doesn’t </a:t>
            </a:r>
            <a:r>
              <a:rPr lang="en-GR" dirty="0"/>
              <a:t>play</a:t>
            </a:r>
          </a:p>
          <a:p>
            <a:r>
              <a:rPr lang="en-GR" dirty="0"/>
              <a:t>It </a:t>
            </a:r>
            <a:r>
              <a:rPr lang="en-GR" dirty="0">
                <a:solidFill>
                  <a:srgbClr val="FF0000"/>
                </a:solidFill>
              </a:rPr>
              <a:t>does not/doesn’t </a:t>
            </a:r>
            <a:r>
              <a:rPr lang="en-GR" dirty="0"/>
              <a:t>play</a:t>
            </a:r>
          </a:p>
          <a:p>
            <a:r>
              <a:rPr lang="en-GR" dirty="0"/>
              <a:t>We </a:t>
            </a:r>
            <a:r>
              <a:rPr lang="en-GR" dirty="0">
                <a:solidFill>
                  <a:srgbClr val="FF0000"/>
                </a:solidFill>
              </a:rPr>
              <a:t>do not/don’t </a:t>
            </a:r>
            <a:r>
              <a:rPr lang="en-GR" dirty="0"/>
              <a:t>play</a:t>
            </a:r>
          </a:p>
          <a:p>
            <a:r>
              <a:rPr lang="en-GR" dirty="0"/>
              <a:t>You </a:t>
            </a:r>
            <a:r>
              <a:rPr lang="en-GR" dirty="0">
                <a:solidFill>
                  <a:srgbClr val="FF0000"/>
                </a:solidFill>
              </a:rPr>
              <a:t>do not/don’t </a:t>
            </a:r>
            <a:r>
              <a:rPr lang="en-GR" dirty="0"/>
              <a:t>play</a:t>
            </a:r>
          </a:p>
          <a:p>
            <a:r>
              <a:rPr lang="en-GR" dirty="0"/>
              <a:t>They </a:t>
            </a:r>
            <a:r>
              <a:rPr lang="en-GR" dirty="0">
                <a:solidFill>
                  <a:srgbClr val="FF0000"/>
                </a:solidFill>
              </a:rPr>
              <a:t>do not/don’t </a:t>
            </a:r>
            <a:r>
              <a:rPr lang="en-GR" dirty="0"/>
              <a:t>play</a:t>
            </a:r>
          </a:p>
        </p:txBody>
      </p:sp>
    </p:spTree>
    <p:extLst>
      <p:ext uri="{BB962C8B-B14F-4D97-AF65-F5344CB8AC3E}">
        <p14:creationId xmlns:p14="http://schemas.microsoft.com/office/powerpoint/2010/main" val="1266356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0133A-F183-6D44-B16A-24AC73C97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R" dirty="0"/>
              <a:t>                     SPELLING RULES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A786AA-8AF4-2344-993D-E00973D95E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R" dirty="0"/>
              <a:t>-ss, -sh, -ch, -x, -o. -es</a:t>
            </a:r>
          </a:p>
          <a:p>
            <a:pPr marL="0" indent="0">
              <a:buNone/>
            </a:pPr>
            <a:r>
              <a:rPr lang="en-GR" dirty="0"/>
              <a:t>  e.g. he goes, he searches, he boxes</a:t>
            </a:r>
          </a:p>
          <a:p>
            <a:r>
              <a:rPr lang="en-GB" dirty="0"/>
              <a:t>C</a:t>
            </a:r>
            <a:r>
              <a:rPr lang="en-GR" dirty="0"/>
              <a:t>onsonant+y –ies</a:t>
            </a:r>
          </a:p>
          <a:p>
            <a:pPr marL="0" indent="0">
              <a:buNone/>
            </a:pPr>
            <a:r>
              <a:rPr lang="en-GR" dirty="0"/>
              <a:t>   e.g. I carry-he carries.   I try-he tries </a:t>
            </a:r>
          </a:p>
          <a:p>
            <a:pPr marL="0" indent="0">
              <a:buNone/>
            </a:pPr>
            <a:r>
              <a:rPr lang="en-GR" dirty="0"/>
              <a:t>  BUT.  </a:t>
            </a:r>
            <a:r>
              <a:rPr lang="en-GB" dirty="0"/>
              <a:t>V</a:t>
            </a:r>
            <a:r>
              <a:rPr lang="en-GR" dirty="0"/>
              <a:t>owel+y  -s</a:t>
            </a:r>
          </a:p>
          <a:p>
            <a:pPr marL="0" indent="0">
              <a:buNone/>
            </a:pPr>
            <a:r>
              <a:rPr lang="en-GR" dirty="0"/>
              <a:t>    e.g. I say- he says.  I obey-he obeys</a:t>
            </a:r>
          </a:p>
        </p:txBody>
      </p:sp>
    </p:spTree>
    <p:extLst>
      <p:ext uri="{BB962C8B-B14F-4D97-AF65-F5344CB8AC3E}">
        <p14:creationId xmlns:p14="http://schemas.microsoft.com/office/powerpoint/2010/main" val="42307530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FB8E57-1211-D648-968F-1FF1755F4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R" dirty="0"/>
              <a:t>KEY WORDS=</a:t>
            </a:r>
            <a:r>
              <a:rPr lang="el-GR" dirty="0"/>
              <a:t>ΛΕΞΕΙΣ ΚΛΕΙΔΙΑ</a:t>
            </a:r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9AEFF2-7700-8641-862D-56FB8B0731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</a:t>
            </a:r>
            <a:r>
              <a:rPr lang="en-GR" dirty="0"/>
              <a:t>lways=</a:t>
            </a:r>
            <a:r>
              <a:rPr lang="el-GR" dirty="0"/>
              <a:t>πάντα</a:t>
            </a:r>
          </a:p>
          <a:p>
            <a:r>
              <a:rPr lang="en-US" dirty="0"/>
              <a:t>Often=</a:t>
            </a:r>
            <a:r>
              <a:rPr lang="el-GR" dirty="0"/>
              <a:t>συχνά</a:t>
            </a:r>
          </a:p>
          <a:p>
            <a:r>
              <a:rPr lang="en-US" dirty="0"/>
              <a:t>Sometimes=</a:t>
            </a:r>
            <a:r>
              <a:rPr lang="el-GR" dirty="0"/>
              <a:t>μερικές φορές</a:t>
            </a:r>
          </a:p>
          <a:p>
            <a:r>
              <a:rPr lang="en-US" dirty="0"/>
              <a:t>Usually=</a:t>
            </a:r>
            <a:r>
              <a:rPr lang="el-GR" dirty="0"/>
              <a:t> συνήθως</a:t>
            </a:r>
          </a:p>
          <a:p>
            <a:r>
              <a:rPr lang="en-US" dirty="0"/>
              <a:t>Never= </a:t>
            </a:r>
            <a:r>
              <a:rPr lang="el-GR" dirty="0"/>
              <a:t>ποτέ</a:t>
            </a:r>
          </a:p>
          <a:p>
            <a:r>
              <a:rPr lang="en-US" dirty="0"/>
              <a:t>On Mondays, Tuesdays….</a:t>
            </a:r>
          </a:p>
          <a:p>
            <a:r>
              <a:rPr lang="en-US" dirty="0"/>
              <a:t>Every week, day …..</a:t>
            </a:r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40596392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212</Words>
  <Application>Microsoft Macintosh PowerPoint</Application>
  <PresentationFormat>Widescreen</PresentationFormat>
  <Paragraphs>44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SIMPLE PRESENT</vt:lpstr>
      <vt:lpstr>Affirmative=Καταφατικός</vt:lpstr>
      <vt:lpstr>INTERROGATIVE=ΕΡΩΤΗΜΑΤΙΚΟΣ</vt:lpstr>
      <vt:lpstr>NEGATIVE=ΑΡΝΗΤΙΚΟΣ</vt:lpstr>
      <vt:lpstr>                     SPELLING RULES</vt:lpstr>
      <vt:lpstr>KEY WORDS=ΛΕΞΕΙΣ ΚΛΕΙΔΙΑ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SIMPLE PRESENT</dc:title>
  <dc:creator>Ελευθεριος Γιναργυρος</dc:creator>
  <cp:lastModifiedBy>Ελευθεριος Γιναργυρος</cp:lastModifiedBy>
  <cp:revision>6</cp:revision>
  <dcterms:created xsi:type="dcterms:W3CDTF">2021-02-10T15:43:29Z</dcterms:created>
  <dcterms:modified xsi:type="dcterms:W3CDTF">2021-03-07T21:36:21Z</dcterms:modified>
</cp:coreProperties>
</file>