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9E0C-9AA9-F94F-941C-EDDC008E7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2B597-67E5-A34B-8BA2-C9578E8EB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4D26B-E2DB-F84E-85F8-9501ECE7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1E623-727B-7340-A763-7A61F025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8D75E-5410-8145-98E0-B803AA64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3104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1F24-F42F-B846-B03E-22A7B3C7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12ED8-E39C-E847-B831-E50AA2367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5CB26-7D33-B34D-AD74-71CD232B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CA18-B59F-4E42-93F0-4B95C1B4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ACA5-0CC3-2F4A-AC65-D3AEFB6E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0401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561F-ED3C-4946-8339-949FBB6D2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4A0BE-6E5A-2C4C-938D-0F87F68A3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91C7B-5B89-3A4B-AC4C-45CC49D3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D6B83-5555-D748-AF82-D9CB9F19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6600-99B1-2A45-ABED-9A7F7499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5004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1AF1-6803-3D43-AA91-9138C8CE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856F6-917B-E64B-96CD-6640C3187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0E411-0B8E-B74B-B248-85A9353B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88431-F6F9-D549-B1B4-FD3C94D0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4F70E-A3F3-374E-8C20-9F205B50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208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44BA-71BA-B14D-B47E-C233B049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90263-5817-BF4A-9F07-D9D8B7142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5EC84-849A-7444-B91C-C37716B1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D781-E028-A043-A5F7-594A413A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FEC8D-3DA4-4C41-AAFA-5840707A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14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115C-D853-8347-85FE-D7E3757C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67FE-3849-574B-9A8F-AA5E24B22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8E6B1-1B35-3B4A-9D5C-A0641141A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92FCC-80B9-9247-90EA-931EF12A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432A2-2887-6E44-B925-913A0771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54110-B702-544D-9064-4DB0DA73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712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EA96-2A92-BF41-87CB-3E25D87A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F75A5-9AD7-9B44-89D6-816A51525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1213F-CFC4-FB4A-B928-061703BDF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0ECD9-331D-954D-AA7A-57F350337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E8837-8137-E242-AF24-4B928B1CB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449619-ADA8-D647-8D85-4D85D751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197A1-00E0-0F4D-8304-7EC7A932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8EEEF-C555-3A4C-8A1F-9E061400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960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7704-3EA0-5046-93CA-16C9F06F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F86AD-C487-3240-8092-0503CF2D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5AB82-E530-214D-99DE-3C9C1AAD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05ABD-02ED-4746-9705-A714159A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4754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F37F4A-F9D4-0941-9847-E59227E7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D4408-0493-5943-8127-500A12DC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80248-C088-9B4D-ACA4-6B6D63C5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1119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E231-44FD-564A-9735-5B08284E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328A-C983-5F4D-A7F8-06AAB87C7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A9DFB-553E-F845-8A36-2E819C5D3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8CDE5-623C-1B47-A95B-17F877A1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196B3-8F47-BB47-833F-580B842B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BA187-F6AC-8E4B-9165-979A56AF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8736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56085-0635-7A41-9CE1-D31962B5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F5644-290C-AB4A-BEEE-4479B2C80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3A5CE-2D0A-7346-8854-4E47A0CE9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DCFB-78A4-7C4B-9E5E-0BD961C4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A7E6C-3531-F944-992A-EB28D791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7207E-ABA1-9F48-9802-DA8A82CD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2486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E97E9-7E3D-4742-B723-EB55456C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1254-5B3B-FE48-995B-2C0E7B0F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B6EE-3BD6-FB45-9644-49631ED84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AD75E-5CEE-F84A-A236-4437C27353F3}" type="datetimeFigureOut">
              <a:rPr lang="en-GR" smtClean="0"/>
              <a:t>7/3/21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4DB6-0715-6E48-9FA9-D27361E51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B1AE4-C9B3-7445-B764-9EF653E5E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B00B-6493-3A40-9299-AE29ACB928F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131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94DE-2092-5E4D-87AB-19A801D27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PRESENT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0A2EE-7653-3A4C-8BDB-1F56139E30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0236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15EA-DB5C-A74B-8132-C8F04E2E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Affirmative=</a:t>
            </a:r>
            <a:r>
              <a:rPr lang="el-GR" dirty="0"/>
              <a:t>Καταφατικός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3A32-69D3-8144-AF50-A72D7CA2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R" dirty="0"/>
              <a:t>I play</a:t>
            </a:r>
          </a:p>
          <a:p>
            <a:r>
              <a:rPr lang="en-GR" dirty="0"/>
              <a:t>You play</a:t>
            </a:r>
          </a:p>
          <a:p>
            <a:r>
              <a:rPr lang="en-GR" dirty="0"/>
              <a:t>He play</a:t>
            </a:r>
            <a:r>
              <a:rPr lang="en-GR" dirty="0">
                <a:solidFill>
                  <a:srgbClr val="FF0000"/>
                </a:solidFill>
              </a:rPr>
              <a:t>s</a:t>
            </a:r>
            <a:endParaRPr lang="en-GR" dirty="0"/>
          </a:p>
          <a:p>
            <a:r>
              <a:rPr lang="en-GR" dirty="0"/>
              <a:t>She play</a:t>
            </a:r>
            <a:r>
              <a:rPr lang="en-GR" dirty="0">
                <a:solidFill>
                  <a:srgbClr val="FF0000"/>
                </a:solidFill>
              </a:rPr>
              <a:t>s</a:t>
            </a:r>
            <a:r>
              <a:rPr lang="en-GR" dirty="0"/>
              <a:t> </a:t>
            </a:r>
          </a:p>
          <a:p>
            <a:r>
              <a:rPr lang="en-GR" dirty="0"/>
              <a:t>It play</a:t>
            </a:r>
            <a:r>
              <a:rPr lang="en-GR" dirty="0">
                <a:solidFill>
                  <a:srgbClr val="FF0000"/>
                </a:solidFill>
              </a:rPr>
              <a:t>s</a:t>
            </a:r>
          </a:p>
          <a:p>
            <a:r>
              <a:rPr lang="en-GR" dirty="0"/>
              <a:t>We play</a:t>
            </a:r>
          </a:p>
          <a:p>
            <a:r>
              <a:rPr lang="en-GR" dirty="0"/>
              <a:t>You play </a:t>
            </a:r>
          </a:p>
          <a:p>
            <a:r>
              <a:rPr lang="en-GR" dirty="0"/>
              <a:t>They play</a:t>
            </a:r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82430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4815-14AE-7F42-B31A-A3FDF1EA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INTERROGATIVE=</a:t>
            </a:r>
            <a:r>
              <a:rPr lang="el-GR" dirty="0"/>
              <a:t>ΕΡΩΤΗΜΑΤΙΚΟΣ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7119-51E7-1D45-889B-C7AADE28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R" dirty="0">
                <a:solidFill>
                  <a:srgbClr val="FF0000"/>
                </a:solidFill>
              </a:rPr>
              <a:t>Do</a:t>
            </a:r>
            <a:r>
              <a:rPr lang="en-GR" dirty="0"/>
              <a:t> I play?</a:t>
            </a:r>
          </a:p>
          <a:p>
            <a:r>
              <a:rPr lang="en-GR" dirty="0">
                <a:solidFill>
                  <a:srgbClr val="FF0000"/>
                </a:solidFill>
              </a:rPr>
              <a:t>Do</a:t>
            </a:r>
            <a:r>
              <a:rPr lang="en-GR" dirty="0"/>
              <a:t> you play?</a:t>
            </a:r>
          </a:p>
          <a:p>
            <a:r>
              <a:rPr lang="en-GR" dirty="0">
                <a:solidFill>
                  <a:srgbClr val="FF0000"/>
                </a:solidFill>
              </a:rPr>
              <a:t>Does</a:t>
            </a:r>
            <a:r>
              <a:rPr lang="en-GR" dirty="0"/>
              <a:t> he play?</a:t>
            </a:r>
          </a:p>
          <a:p>
            <a:r>
              <a:rPr lang="en-GR" dirty="0">
                <a:solidFill>
                  <a:srgbClr val="FF0000"/>
                </a:solidFill>
              </a:rPr>
              <a:t>Does</a:t>
            </a:r>
            <a:r>
              <a:rPr lang="en-GR" dirty="0"/>
              <a:t> she play?</a:t>
            </a:r>
          </a:p>
          <a:p>
            <a:r>
              <a:rPr lang="en-GR" dirty="0">
                <a:solidFill>
                  <a:srgbClr val="FF0000"/>
                </a:solidFill>
              </a:rPr>
              <a:t>Does </a:t>
            </a:r>
            <a:r>
              <a:rPr lang="en-GR" dirty="0"/>
              <a:t>it play?</a:t>
            </a:r>
          </a:p>
          <a:p>
            <a:r>
              <a:rPr lang="en-GR" dirty="0">
                <a:solidFill>
                  <a:srgbClr val="FF0000"/>
                </a:solidFill>
              </a:rPr>
              <a:t>Do </a:t>
            </a:r>
            <a:r>
              <a:rPr lang="en-GR" dirty="0"/>
              <a:t>we play?</a:t>
            </a:r>
          </a:p>
          <a:p>
            <a:r>
              <a:rPr lang="en-GR" dirty="0">
                <a:solidFill>
                  <a:srgbClr val="FF0000"/>
                </a:solidFill>
              </a:rPr>
              <a:t>Do</a:t>
            </a:r>
            <a:r>
              <a:rPr lang="en-GR" dirty="0"/>
              <a:t> you play?</a:t>
            </a:r>
          </a:p>
          <a:p>
            <a:r>
              <a:rPr lang="en-GR" dirty="0">
                <a:solidFill>
                  <a:srgbClr val="FF0000"/>
                </a:solidFill>
              </a:rPr>
              <a:t>Do </a:t>
            </a:r>
            <a:r>
              <a:rPr lang="en-GR" dirty="0"/>
              <a:t>they play?</a:t>
            </a:r>
          </a:p>
        </p:txBody>
      </p:sp>
    </p:spTree>
    <p:extLst>
      <p:ext uri="{BB962C8B-B14F-4D97-AF65-F5344CB8AC3E}">
        <p14:creationId xmlns:p14="http://schemas.microsoft.com/office/powerpoint/2010/main" val="175904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7D9C-0329-3046-B27E-B858E33A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NEGATIVE=</a:t>
            </a:r>
            <a:r>
              <a:rPr lang="el-GR" dirty="0"/>
              <a:t>ΑΡΝΗΤΙΚΟΣ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EA8DB-0E68-6D47-89E9-E34E8FCA5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R" dirty="0"/>
              <a:t>I  </a:t>
            </a:r>
            <a:r>
              <a:rPr lang="en-GR" dirty="0">
                <a:solidFill>
                  <a:srgbClr val="FF0000"/>
                </a:solidFill>
              </a:rPr>
              <a:t>do not/don’t  </a:t>
            </a:r>
            <a:r>
              <a:rPr lang="en-GR" dirty="0"/>
              <a:t>play</a:t>
            </a:r>
          </a:p>
          <a:p>
            <a:r>
              <a:rPr lang="en-GR" dirty="0"/>
              <a:t>You </a:t>
            </a:r>
            <a:r>
              <a:rPr lang="en-GR" dirty="0">
                <a:solidFill>
                  <a:srgbClr val="FF0000"/>
                </a:solidFill>
              </a:rPr>
              <a:t>do not/don’t </a:t>
            </a:r>
            <a:r>
              <a:rPr lang="en-GR" dirty="0"/>
              <a:t>play</a:t>
            </a:r>
          </a:p>
          <a:p>
            <a:r>
              <a:rPr lang="en-GR" dirty="0"/>
              <a:t>He </a:t>
            </a:r>
            <a:r>
              <a:rPr lang="en-GR" dirty="0">
                <a:solidFill>
                  <a:srgbClr val="FF0000"/>
                </a:solidFill>
              </a:rPr>
              <a:t>does not/doesn’t </a:t>
            </a:r>
            <a:r>
              <a:rPr lang="en-GR" dirty="0"/>
              <a:t>play</a:t>
            </a:r>
          </a:p>
          <a:p>
            <a:r>
              <a:rPr lang="en-GR" dirty="0"/>
              <a:t>She </a:t>
            </a:r>
            <a:r>
              <a:rPr lang="en-GR" dirty="0">
                <a:solidFill>
                  <a:srgbClr val="FF0000"/>
                </a:solidFill>
              </a:rPr>
              <a:t>does not/doesn’t </a:t>
            </a:r>
            <a:r>
              <a:rPr lang="en-GR" dirty="0"/>
              <a:t>play</a:t>
            </a:r>
          </a:p>
          <a:p>
            <a:r>
              <a:rPr lang="en-GR" dirty="0"/>
              <a:t>It </a:t>
            </a:r>
            <a:r>
              <a:rPr lang="en-GR" dirty="0">
                <a:solidFill>
                  <a:srgbClr val="FF0000"/>
                </a:solidFill>
              </a:rPr>
              <a:t>does not/doesn’t </a:t>
            </a:r>
            <a:r>
              <a:rPr lang="en-GR" dirty="0"/>
              <a:t>play</a:t>
            </a:r>
          </a:p>
          <a:p>
            <a:r>
              <a:rPr lang="en-GR" dirty="0"/>
              <a:t>We </a:t>
            </a:r>
            <a:r>
              <a:rPr lang="en-GR" dirty="0">
                <a:solidFill>
                  <a:srgbClr val="FF0000"/>
                </a:solidFill>
              </a:rPr>
              <a:t>do not/don’t </a:t>
            </a:r>
            <a:r>
              <a:rPr lang="en-GR" dirty="0"/>
              <a:t>play</a:t>
            </a:r>
          </a:p>
          <a:p>
            <a:r>
              <a:rPr lang="en-GR" dirty="0"/>
              <a:t>You </a:t>
            </a:r>
            <a:r>
              <a:rPr lang="en-GR" dirty="0">
                <a:solidFill>
                  <a:srgbClr val="FF0000"/>
                </a:solidFill>
              </a:rPr>
              <a:t>do not/don’t </a:t>
            </a:r>
            <a:r>
              <a:rPr lang="en-GR" dirty="0"/>
              <a:t>play</a:t>
            </a:r>
          </a:p>
          <a:p>
            <a:r>
              <a:rPr lang="en-GR" dirty="0"/>
              <a:t>They </a:t>
            </a:r>
            <a:r>
              <a:rPr lang="en-GR" dirty="0">
                <a:solidFill>
                  <a:srgbClr val="FF0000"/>
                </a:solidFill>
              </a:rPr>
              <a:t>do not/don’t </a:t>
            </a:r>
            <a:r>
              <a:rPr lang="en-GR" dirty="0"/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126635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133A-F183-6D44-B16A-24AC73C9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                     SPELLING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786AA-8AF4-2344-993D-E00973D95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R" dirty="0"/>
              <a:t>-ss, -sh, -ch, -x, -o. -es</a:t>
            </a:r>
          </a:p>
          <a:p>
            <a:pPr marL="0" indent="0">
              <a:buNone/>
            </a:pPr>
            <a:r>
              <a:rPr lang="en-GR" dirty="0"/>
              <a:t>  e.g. he goes, he searches, he boxes</a:t>
            </a:r>
          </a:p>
          <a:p>
            <a:r>
              <a:rPr lang="en-GB" dirty="0"/>
              <a:t>C</a:t>
            </a:r>
            <a:r>
              <a:rPr lang="en-GR" dirty="0"/>
              <a:t>onsonant+y –ies</a:t>
            </a:r>
          </a:p>
          <a:p>
            <a:pPr marL="0" indent="0">
              <a:buNone/>
            </a:pPr>
            <a:r>
              <a:rPr lang="en-GR" dirty="0"/>
              <a:t>   e.g. I carry-he carries.   I try-he tries </a:t>
            </a:r>
          </a:p>
          <a:p>
            <a:pPr marL="0" indent="0">
              <a:buNone/>
            </a:pPr>
            <a:r>
              <a:rPr lang="en-GR" dirty="0"/>
              <a:t>  BUT.  </a:t>
            </a:r>
            <a:r>
              <a:rPr lang="en-GB" dirty="0"/>
              <a:t>V</a:t>
            </a:r>
            <a:r>
              <a:rPr lang="en-GR" dirty="0"/>
              <a:t>owel+y  -s</a:t>
            </a:r>
          </a:p>
          <a:p>
            <a:pPr marL="0" indent="0">
              <a:buNone/>
            </a:pPr>
            <a:r>
              <a:rPr lang="en-GR" dirty="0"/>
              <a:t>    e.g. I say- he says.  I obey-he obeys</a:t>
            </a:r>
          </a:p>
        </p:txBody>
      </p:sp>
    </p:spTree>
    <p:extLst>
      <p:ext uri="{BB962C8B-B14F-4D97-AF65-F5344CB8AC3E}">
        <p14:creationId xmlns:p14="http://schemas.microsoft.com/office/powerpoint/2010/main" val="423075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B8E57-1211-D648-968F-1FF1755F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KEY WORDS=</a:t>
            </a:r>
            <a:r>
              <a:rPr lang="el-GR" dirty="0"/>
              <a:t>ΛΕΞΕΙΣ ΚΛΕΙΔΙΑ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AEFF2-7700-8641-862D-56FB8B073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R" dirty="0"/>
              <a:t>lways=</a:t>
            </a:r>
            <a:r>
              <a:rPr lang="el-GR" dirty="0"/>
              <a:t>πάντα</a:t>
            </a:r>
          </a:p>
          <a:p>
            <a:r>
              <a:rPr lang="en-US" dirty="0"/>
              <a:t>Often=</a:t>
            </a:r>
            <a:r>
              <a:rPr lang="el-GR" dirty="0"/>
              <a:t>συχνά</a:t>
            </a:r>
          </a:p>
          <a:p>
            <a:r>
              <a:rPr lang="en-US" dirty="0"/>
              <a:t>Sometimes=</a:t>
            </a:r>
            <a:r>
              <a:rPr lang="el-GR" dirty="0"/>
              <a:t>μερικές φορές</a:t>
            </a:r>
          </a:p>
          <a:p>
            <a:r>
              <a:rPr lang="en-US" dirty="0"/>
              <a:t>Usually=</a:t>
            </a:r>
            <a:r>
              <a:rPr lang="el-GR" dirty="0"/>
              <a:t> συνήθως</a:t>
            </a:r>
          </a:p>
          <a:p>
            <a:r>
              <a:rPr lang="en-US" dirty="0"/>
              <a:t>Never= </a:t>
            </a:r>
            <a:r>
              <a:rPr lang="el-GR" dirty="0"/>
              <a:t>ποτέ</a:t>
            </a:r>
          </a:p>
          <a:p>
            <a:r>
              <a:rPr lang="en-US" dirty="0"/>
              <a:t>On Mondays, Tuesdays….</a:t>
            </a:r>
          </a:p>
          <a:p>
            <a:r>
              <a:rPr lang="en-US" dirty="0"/>
              <a:t>Every week, day …..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5963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212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SIMPLE PRESENT</vt:lpstr>
      <vt:lpstr>Affirmative=Καταφατικός</vt:lpstr>
      <vt:lpstr>INTERROGATIVE=ΕΡΩΤΗΜΑΤΙΚΟΣ</vt:lpstr>
      <vt:lpstr>NEGATIVE=ΑΡΝΗΤΙΚΟΣ</vt:lpstr>
      <vt:lpstr>                     SPELLING RULES</vt:lpstr>
      <vt:lpstr>KEY WORDS=ΛΕΞΕΙΣ ΚΛΕΙΔΙΑ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</dc:title>
  <dc:creator>Ελευθεριος Γιναργυρος</dc:creator>
  <cp:lastModifiedBy>Ελευθεριος Γιναργυρος</cp:lastModifiedBy>
  <cp:revision>6</cp:revision>
  <dcterms:created xsi:type="dcterms:W3CDTF">2021-02-10T15:43:29Z</dcterms:created>
  <dcterms:modified xsi:type="dcterms:W3CDTF">2021-03-07T21:36:21Z</dcterms:modified>
</cp:coreProperties>
</file>