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4"/>
  </p:normalViewPr>
  <p:slideViewPr>
    <p:cSldViewPr snapToGrid="0" snapToObjects="1">
      <p:cViewPr varScale="1">
        <p:scale>
          <a:sx n="90" d="100"/>
          <a:sy n="90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A84ADD-5F5C-4CA5-BD1F-C8918D3CF62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6BBCDB-55BF-4871-83CE-1EEE312A925B}">
      <dgm:prSet/>
      <dgm:spPr/>
      <dgm:t>
        <a:bodyPr/>
        <a:lstStyle/>
        <a:p>
          <a:r>
            <a:rPr lang="en-US" dirty="0"/>
            <a:t>I am/I'm=</a:t>
          </a:r>
          <a:r>
            <a:rPr lang="el-GR" dirty="0"/>
            <a:t>Εγώ είμαι</a:t>
          </a:r>
          <a:endParaRPr lang="en-US" dirty="0"/>
        </a:p>
      </dgm:t>
    </dgm:pt>
    <dgm:pt modelId="{C807C96D-2469-4A79-9BD8-37460D4BEE20}" type="parTrans" cxnId="{67095BE0-8DF8-4727-946F-7EA82DBFB51A}">
      <dgm:prSet/>
      <dgm:spPr/>
      <dgm:t>
        <a:bodyPr/>
        <a:lstStyle/>
        <a:p>
          <a:endParaRPr lang="en-US"/>
        </a:p>
      </dgm:t>
    </dgm:pt>
    <dgm:pt modelId="{8A72EDE1-0A3D-4AA5-9187-72C7D4782EE6}" type="sibTrans" cxnId="{67095BE0-8DF8-4727-946F-7EA82DBFB51A}">
      <dgm:prSet/>
      <dgm:spPr/>
      <dgm:t>
        <a:bodyPr/>
        <a:lstStyle/>
        <a:p>
          <a:endParaRPr lang="en-US"/>
        </a:p>
      </dgm:t>
    </dgm:pt>
    <dgm:pt modelId="{DC75D293-0321-4B02-BD4D-F2C713947A95}">
      <dgm:prSet/>
      <dgm:spPr/>
      <dgm:t>
        <a:bodyPr/>
        <a:lstStyle/>
        <a:p>
          <a:r>
            <a:rPr lang="en-US" dirty="0"/>
            <a:t>You are/You’re</a:t>
          </a:r>
          <a:r>
            <a:rPr lang="el-GR" dirty="0"/>
            <a:t>= Εσύ είσαι</a:t>
          </a:r>
          <a:endParaRPr lang="en-US" dirty="0"/>
        </a:p>
      </dgm:t>
    </dgm:pt>
    <dgm:pt modelId="{224B096F-4921-4A2C-A888-13BC5EA426BD}" type="parTrans" cxnId="{F6C57DDC-905E-4A38-BA61-E02AE31D5745}">
      <dgm:prSet/>
      <dgm:spPr/>
      <dgm:t>
        <a:bodyPr/>
        <a:lstStyle/>
        <a:p>
          <a:endParaRPr lang="en-US"/>
        </a:p>
      </dgm:t>
    </dgm:pt>
    <dgm:pt modelId="{9065F72E-DE69-469B-BD36-2EDDC1A9CD08}" type="sibTrans" cxnId="{F6C57DDC-905E-4A38-BA61-E02AE31D5745}">
      <dgm:prSet/>
      <dgm:spPr/>
      <dgm:t>
        <a:bodyPr/>
        <a:lstStyle/>
        <a:p>
          <a:endParaRPr lang="en-US"/>
        </a:p>
      </dgm:t>
    </dgm:pt>
    <dgm:pt modelId="{1EC46459-1E50-448D-82D4-99AB1ECAFF8C}">
      <dgm:prSet/>
      <dgm:spPr/>
      <dgm:t>
        <a:bodyPr/>
        <a:lstStyle/>
        <a:p>
          <a:r>
            <a:rPr lang="en-US" dirty="0"/>
            <a:t>He is/He’s</a:t>
          </a:r>
          <a:r>
            <a:rPr lang="el-GR" dirty="0"/>
            <a:t>=Αυτός είναι</a:t>
          </a:r>
          <a:endParaRPr lang="en-US" dirty="0"/>
        </a:p>
      </dgm:t>
    </dgm:pt>
    <dgm:pt modelId="{6EFA1F68-1244-4793-B5F2-F6BD0B8BDC58}" type="parTrans" cxnId="{27A596E8-ADD2-4E7D-82A5-E9E85227612E}">
      <dgm:prSet/>
      <dgm:spPr/>
      <dgm:t>
        <a:bodyPr/>
        <a:lstStyle/>
        <a:p>
          <a:endParaRPr lang="en-US"/>
        </a:p>
      </dgm:t>
    </dgm:pt>
    <dgm:pt modelId="{3467C473-367B-4BE5-9ADC-273FE6324403}" type="sibTrans" cxnId="{27A596E8-ADD2-4E7D-82A5-E9E85227612E}">
      <dgm:prSet/>
      <dgm:spPr/>
      <dgm:t>
        <a:bodyPr/>
        <a:lstStyle/>
        <a:p>
          <a:endParaRPr lang="en-US"/>
        </a:p>
      </dgm:t>
    </dgm:pt>
    <dgm:pt modelId="{8EC9F604-5217-4676-BCB1-128B243DDCEF}">
      <dgm:prSet/>
      <dgm:spPr/>
      <dgm:t>
        <a:bodyPr/>
        <a:lstStyle/>
        <a:p>
          <a:r>
            <a:rPr lang="en-US" dirty="0"/>
            <a:t>She is/She’s</a:t>
          </a:r>
          <a:r>
            <a:rPr lang="el-GR" dirty="0"/>
            <a:t>=Αυτή είναι</a:t>
          </a:r>
          <a:endParaRPr lang="en-US" dirty="0"/>
        </a:p>
      </dgm:t>
    </dgm:pt>
    <dgm:pt modelId="{AC140F49-88C5-42FA-9483-0015F57BE116}" type="parTrans" cxnId="{493811F8-6EB3-4C85-89CE-9290F6D3A5BE}">
      <dgm:prSet/>
      <dgm:spPr/>
      <dgm:t>
        <a:bodyPr/>
        <a:lstStyle/>
        <a:p>
          <a:endParaRPr lang="en-US"/>
        </a:p>
      </dgm:t>
    </dgm:pt>
    <dgm:pt modelId="{BE99D0C5-E241-46A1-8807-553A51965991}" type="sibTrans" cxnId="{493811F8-6EB3-4C85-89CE-9290F6D3A5BE}">
      <dgm:prSet/>
      <dgm:spPr/>
      <dgm:t>
        <a:bodyPr/>
        <a:lstStyle/>
        <a:p>
          <a:endParaRPr lang="en-US"/>
        </a:p>
      </dgm:t>
    </dgm:pt>
    <dgm:pt modelId="{0CAEB05E-FAA8-4E01-A6C9-F48220A7E65F}">
      <dgm:prSet/>
      <dgm:spPr/>
      <dgm:t>
        <a:bodyPr/>
        <a:lstStyle/>
        <a:p>
          <a:r>
            <a:rPr lang="en-US" dirty="0"/>
            <a:t>It is/It’s</a:t>
          </a:r>
          <a:r>
            <a:rPr lang="el-GR" dirty="0"/>
            <a:t>=Αυτό είναι</a:t>
          </a:r>
          <a:endParaRPr lang="en-US" dirty="0"/>
        </a:p>
      </dgm:t>
    </dgm:pt>
    <dgm:pt modelId="{DFE209FC-35BD-4AB4-99EA-5355FE86D132}" type="parTrans" cxnId="{D0E05412-B97C-4629-BF3D-DD433D1881EA}">
      <dgm:prSet/>
      <dgm:spPr/>
      <dgm:t>
        <a:bodyPr/>
        <a:lstStyle/>
        <a:p>
          <a:endParaRPr lang="en-US"/>
        </a:p>
      </dgm:t>
    </dgm:pt>
    <dgm:pt modelId="{04360A38-F088-4E2E-9B5C-D56D8306605E}" type="sibTrans" cxnId="{D0E05412-B97C-4629-BF3D-DD433D1881EA}">
      <dgm:prSet/>
      <dgm:spPr/>
      <dgm:t>
        <a:bodyPr/>
        <a:lstStyle/>
        <a:p>
          <a:endParaRPr lang="en-US"/>
        </a:p>
      </dgm:t>
    </dgm:pt>
    <dgm:pt modelId="{3FA31C23-F87C-4159-9689-72A31D1B77D5}">
      <dgm:prSet/>
      <dgm:spPr/>
      <dgm:t>
        <a:bodyPr/>
        <a:lstStyle/>
        <a:p>
          <a:r>
            <a:rPr lang="en-US" dirty="0"/>
            <a:t>We are/We’re </a:t>
          </a:r>
          <a:r>
            <a:rPr lang="el-GR" dirty="0"/>
            <a:t>=Εμείς είμαστε</a:t>
          </a:r>
          <a:endParaRPr lang="en-US" dirty="0"/>
        </a:p>
      </dgm:t>
    </dgm:pt>
    <dgm:pt modelId="{896717B8-1902-42B5-ADA5-1A7A7429D695}" type="parTrans" cxnId="{4D0AFF89-8F61-4D76-9915-462DC9C7DAA3}">
      <dgm:prSet/>
      <dgm:spPr/>
      <dgm:t>
        <a:bodyPr/>
        <a:lstStyle/>
        <a:p>
          <a:endParaRPr lang="en-US"/>
        </a:p>
      </dgm:t>
    </dgm:pt>
    <dgm:pt modelId="{C2FCCDF3-6895-41AA-AB1F-E4BE997ED29A}" type="sibTrans" cxnId="{4D0AFF89-8F61-4D76-9915-462DC9C7DAA3}">
      <dgm:prSet/>
      <dgm:spPr/>
      <dgm:t>
        <a:bodyPr/>
        <a:lstStyle/>
        <a:p>
          <a:endParaRPr lang="en-US"/>
        </a:p>
      </dgm:t>
    </dgm:pt>
    <dgm:pt modelId="{F0DCBABD-77FA-4AD7-B4A4-DA7F7851DB8E}">
      <dgm:prSet/>
      <dgm:spPr/>
      <dgm:t>
        <a:bodyPr/>
        <a:lstStyle/>
        <a:p>
          <a:r>
            <a:rPr lang="en-US" dirty="0"/>
            <a:t>You are/You’re</a:t>
          </a:r>
          <a:r>
            <a:rPr lang="el-GR" dirty="0"/>
            <a:t>=Εσείς είσαστε</a:t>
          </a:r>
          <a:endParaRPr lang="en-US" dirty="0"/>
        </a:p>
      </dgm:t>
    </dgm:pt>
    <dgm:pt modelId="{AC70ACF6-43F1-43B6-8756-AE5207B10EAB}" type="parTrans" cxnId="{DCEA9EEF-9CB2-4115-8869-44B7272C2A43}">
      <dgm:prSet/>
      <dgm:spPr/>
      <dgm:t>
        <a:bodyPr/>
        <a:lstStyle/>
        <a:p>
          <a:endParaRPr lang="en-US"/>
        </a:p>
      </dgm:t>
    </dgm:pt>
    <dgm:pt modelId="{216B787F-6DAC-4843-A947-A1687C4F36ED}" type="sibTrans" cxnId="{DCEA9EEF-9CB2-4115-8869-44B7272C2A43}">
      <dgm:prSet/>
      <dgm:spPr/>
      <dgm:t>
        <a:bodyPr/>
        <a:lstStyle/>
        <a:p>
          <a:endParaRPr lang="en-US"/>
        </a:p>
      </dgm:t>
    </dgm:pt>
    <dgm:pt modelId="{B2BC2146-4A8A-4C09-98BF-811A300D9086}">
      <dgm:prSet/>
      <dgm:spPr/>
      <dgm:t>
        <a:bodyPr/>
        <a:lstStyle/>
        <a:p>
          <a:r>
            <a:rPr lang="en-US" dirty="0"/>
            <a:t>They are</a:t>
          </a:r>
          <a:r>
            <a:rPr lang="el-GR"/>
            <a:t>/</a:t>
          </a:r>
          <a:r>
            <a:rPr lang="en-US"/>
            <a:t>They’re</a:t>
          </a:r>
          <a:r>
            <a:rPr lang="el-GR" dirty="0"/>
            <a:t>=Αυτοί είναι</a:t>
          </a:r>
          <a:endParaRPr lang="en-US" dirty="0"/>
        </a:p>
      </dgm:t>
    </dgm:pt>
    <dgm:pt modelId="{F3EA6BF1-DB3A-4AFB-9E3B-74C1D7720484}" type="parTrans" cxnId="{5DA5B38F-6DDD-43E2-8B7E-C4ABF906F07B}">
      <dgm:prSet/>
      <dgm:spPr/>
      <dgm:t>
        <a:bodyPr/>
        <a:lstStyle/>
        <a:p>
          <a:endParaRPr lang="en-US"/>
        </a:p>
      </dgm:t>
    </dgm:pt>
    <dgm:pt modelId="{675FC303-16D8-4F42-86DA-9E71CB7A869F}" type="sibTrans" cxnId="{5DA5B38F-6DDD-43E2-8B7E-C4ABF906F07B}">
      <dgm:prSet/>
      <dgm:spPr/>
      <dgm:t>
        <a:bodyPr/>
        <a:lstStyle/>
        <a:p>
          <a:endParaRPr lang="en-US"/>
        </a:p>
      </dgm:t>
    </dgm:pt>
    <dgm:pt modelId="{A74605B3-7550-D249-95DA-F8B0FED84E8B}">
      <dgm:prSet/>
      <dgm:spPr/>
      <dgm:t>
        <a:bodyPr/>
        <a:lstStyle/>
        <a:p>
          <a:endParaRPr lang="en-US"/>
        </a:p>
      </dgm:t>
    </dgm:pt>
    <dgm:pt modelId="{C9096937-7FD6-2047-B683-A04A026FA131}" type="parTrans" cxnId="{900D7000-0A56-CA4D-8F32-6FCD61916BC6}">
      <dgm:prSet/>
      <dgm:spPr/>
      <dgm:t>
        <a:bodyPr/>
        <a:lstStyle/>
        <a:p>
          <a:endParaRPr lang="en-US"/>
        </a:p>
      </dgm:t>
    </dgm:pt>
    <dgm:pt modelId="{D38C5E06-B181-B94C-BC32-41C2CBEE27ED}" type="sibTrans" cxnId="{900D7000-0A56-CA4D-8F32-6FCD61916BC6}">
      <dgm:prSet/>
      <dgm:spPr/>
      <dgm:t>
        <a:bodyPr/>
        <a:lstStyle/>
        <a:p>
          <a:endParaRPr lang="en-US"/>
        </a:p>
      </dgm:t>
    </dgm:pt>
    <dgm:pt modelId="{86D5F294-EC1E-3441-A36A-253867A014EF}" type="pres">
      <dgm:prSet presAssocID="{0BA84ADD-5F5C-4CA5-BD1F-C8918D3CF625}" presName="vert0" presStyleCnt="0">
        <dgm:presLayoutVars>
          <dgm:dir/>
          <dgm:animOne val="branch"/>
          <dgm:animLvl val="lvl"/>
        </dgm:presLayoutVars>
      </dgm:prSet>
      <dgm:spPr/>
    </dgm:pt>
    <dgm:pt modelId="{113099B3-4C99-8C44-B2CC-ADE7F72B664E}" type="pres">
      <dgm:prSet presAssocID="{9C6BBCDB-55BF-4871-83CE-1EEE312A925B}" presName="thickLine" presStyleLbl="alignNode1" presStyleIdx="0" presStyleCnt="9"/>
      <dgm:spPr/>
    </dgm:pt>
    <dgm:pt modelId="{FAB61462-D708-A24E-8206-FA9C13CFD3C6}" type="pres">
      <dgm:prSet presAssocID="{9C6BBCDB-55BF-4871-83CE-1EEE312A925B}" presName="horz1" presStyleCnt="0"/>
      <dgm:spPr/>
    </dgm:pt>
    <dgm:pt modelId="{386DE943-512B-4F44-8EA8-CDE76A334EC0}" type="pres">
      <dgm:prSet presAssocID="{9C6BBCDB-55BF-4871-83CE-1EEE312A925B}" presName="tx1" presStyleLbl="revTx" presStyleIdx="0" presStyleCnt="9"/>
      <dgm:spPr/>
    </dgm:pt>
    <dgm:pt modelId="{46FBA735-BC8F-1B44-95B9-EEE77D342EF4}" type="pres">
      <dgm:prSet presAssocID="{9C6BBCDB-55BF-4871-83CE-1EEE312A925B}" presName="vert1" presStyleCnt="0"/>
      <dgm:spPr/>
    </dgm:pt>
    <dgm:pt modelId="{DCA1EF21-7E99-964E-89BE-90F8FFC5BF0A}" type="pres">
      <dgm:prSet presAssocID="{DC75D293-0321-4B02-BD4D-F2C713947A95}" presName="thickLine" presStyleLbl="alignNode1" presStyleIdx="1" presStyleCnt="9"/>
      <dgm:spPr/>
    </dgm:pt>
    <dgm:pt modelId="{DA19F353-44F5-844E-8B77-2FBA0222CFD0}" type="pres">
      <dgm:prSet presAssocID="{DC75D293-0321-4B02-BD4D-F2C713947A95}" presName="horz1" presStyleCnt="0"/>
      <dgm:spPr/>
    </dgm:pt>
    <dgm:pt modelId="{7C147C07-1DFD-BE49-B4DF-C3F3DB85FE26}" type="pres">
      <dgm:prSet presAssocID="{DC75D293-0321-4B02-BD4D-F2C713947A95}" presName="tx1" presStyleLbl="revTx" presStyleIdx="1" presStyleCnt="9"/>
      <dgm:spPr/>
    </dgm:pt>
    <dgm:pt modelId="{20447536-1D9C-2243-A439-185940823B79}" type="pres">
      <dgm:prSet presAssocID="{DC75D293-0321-4B02-BD4D-F2C713947A95}" presName="vert1" presStyleCnt="0"/>
      <dgm:spPr/>
    </dgm:pt>
    <dgm:pt modelId="{860022BF-3803-7341-A24D-4C979C5F00E0}" type="pres">
      <dgm:prSet presAssocID="{1EC46459-1E50-448D-82D4-99AB1ECAFF8C}" presName="thickLine" presStyleLbl="alignNode1" presStyleIdx="2" presStyleCnt="9"/>
      <dgm:spPr/>
    </dgm:pt>
    <dgm:pt modelId="{F74902C9-3FB9-CA4A-BE9B-5267B67641AD}" type="pres">
      <dgm:prSet presAssocID="{1EC46459-1E50-448D-82D4-99AB1ECAFF8C}" presName="horz1" presStyleCnt="0"/>
      <dgm:spPr/>
    </dgm:pt>
    <dgm:pt modelId="{A8B80E51-FB22-2744-B622-2D671EF10E0F}" type="pres">
      <dgm:prSet presAssocID="{1EC46459-1E50-448D-82D4-99AB1ECAFF8C}" presName="tx1" presStyleLbl="revTx" presStyleIdx="2" presStyleCnt="9"/>
      <dgm:spPr/>
    </dgm:pt>
    <dgm:pt modelId="{00B1852A-08AD-ED46-8DBF-9308A255DC71}" type="pres">
      <dgm:prSet presAssocID="{1EC46459-1E50-448D-82D4-99AB1ECAFF8C}" presName="vert1" presStyleCnt="0"/>
      <dgm:spPr/>
    </dgm:pt>
    <dgm:pt modelId="{2365D8D1-273A-C94D-B382-966D918E1E2D}" type="pres">
      <dgm:prSet presAssocID="{8EC9F604-5217-4676-BCB1-128B243DDCEF}" presName="thickLine" presStyleLbl="alignNode1" presStyleIdx="3" presStyleCnt="9"/>
      <dgm:spPr/>
    </dgm:pt>
    <dgm:pt modelId="{6B607C98-7190-2F47-9FFA-A5AAC43488E6}" type="pres">
      <dgm:prSet presAssocID="{8EC9F604-5217-4676-BCB1-128B243DDCEF}" presName="horz1" presStyleCnt="0"/>
      <dgm:spPr/>
    </dgm:pt>
    <dgm:pt modelId="{0D3457E6-7CA8-DD47-987E-7772A5DC27DB}" type="pres">
      <dgm:prSet presAssocID="{8EC9F604-5217-4676-BCB1-128B243DDCEF}" presName="tx1" presStyleLbl="revTx" presStyleIdx="3" presStyleCnt="9"/>
      <dgm:spPr/>
    </dgm:pt>
    <dgm:pt modelId="{43A61595-6C7B-3144-879F-AA3D846F4B62}" type="pres">
      <dgm:prSet presAssocID="{8EC9F604-5217-4676-BCB1-128B243DDCEF}" presName="vert1" presStyleCnt="0"/>
      <dgm:spPr/>
    </dgm:pt>
    <dgm:pt modelId="{E081BA2B-44E9-6041-9023-6BDC772A2B0E}" type="pres">
      <dgm:prSet presAssocID="{0CAEB05E-FAA8-4E01-A6C9-F48220A7E65F}" presName="thickLine" presStyleLbl="alignNode1" presStyleIdx="4" presStyleCnt="9"/>
      <dgm:spPr/>
    </dgm:pt>
    <dgm:pt modelId="{CAD17487-00E4-CD4E-9593-2431E8667DEC}" type="pres">
      <dgm:prSet presAssocID="{0CAEB05E-FAA8-4E01-A6C9-F48220A7E65F}" presName="horz1" presStyleCnt="0"/>
      <dgm:spPr/>
    </dgm:pt>
    <dgm:pt modelId="{C2192F93-0978-6446-916E-29E0FD54017C}" type="pres">
      <dgm:prSet presAssocID="{0CAEB05E-FAA8-4E01-A6C9-F48220A7E65F}" presName="tx1" presStyleLbl="revTx" presStyleIdx="4" presStyleCnt="9"/>
      <dgm:spPr/>
    </dgm:pt>
    <dgm:pt modelId="{87453C64-30AF-AF41-BC32-641AD0516199}" type="pres">
      <dgm:prSet presAssocID="{0CAEB05E-FAA8-4E01-A6C9-F48220A7E65F}" presName="vert1" presStyleCnt="0"/>
      <dgm:spPr/>
    </dgm:pt>
    <dgm:pt modelId="{E8C0DABD-F952-1F4E-B3CF-982A44A78B87}" type="pres">
      <dgm:prSet presAssocID="{3FA31C23-F87C-4159-9689-72A31D1B77D5}" presName="thickLine" presStyleLbl="alignNode1" presStyleIdx="5" presStyleCnt="9"/>
      <dgm:spPr/>
    </dgm:pt>
    <dgm:pt modelId="{DEE632F2-5D9A-5F45-B09E-277F1DB7E90A}" type="pres">
      <dgm:prSet presAssocID="{3FA31C23-F87C-4159-9689-72A31D1B77D5}" presName="horz1" presStyleCnt="0"/>
      <dgm:spPr/>
    </dgm:pt>
    <dgm:pt modelId="{F062D209-C549-2A40-9146-C70E20C91C93}" type="pres">
      <dgm:prSet presAssocID="{3FA31C23-F87C-4159-9689-72A31D1B77D5}" presName="tx1" presStyleLbl="revTx" presStyleIdx="5" presStyleCnt="9"/>
      <dgm:spPr/>
    </dgm:pt>
    <dgm:pt modelId="{68696070-CB59-9D40-B3B1-DE79008AEB1C}" type="pres">
      <dgm:prSet presAssocID="{3FA31C23-F87C-4159-9689-72A31D1B77D5}" presName="vert1" presStyleCnt="0"/>
      <dgm:spPr/>
    </dgm:pt>
    <dgm:pt modelId="{50050F81-310E-E542-80CF-4B53CD4395F4}" type="pres">
      <dgm:prSet presAssocID="{F0DCBABD-77FA-4AD7-B4A4-DA7F7851DB8E}" presName="thickLine" presStyleLbl="alignNode1" presStyleIdx="6" presStyleCnt="9"/>
      <dgm:spPr/>
    </dgm:pt>
    <dgm:pt modelId="{AFBC3899-A934-4648-AAEE-5FBAD42A3FF0}" type="pres">
      <dgm:prSet presAssocID="{F0DCBABD-77FA-4AD7-B4A4-DA7F7851DB8E}" presName="horz1" presStyleCnt="0"/>
      <dgm:spPr/>
    </dgm:pt>
    <dgm:pt modelId="{CAC5181F-1874-6A4B-8240-5453C9C60C76}" type="pres">
      <dgm:prSet presAssocID="{F0DCBABD-77FA-4AD7-B4A4-DA7F7851DB8E}" presName="tx1" presStyleLbl="revTx" presStyleIdx="6" presStyleCnt="9"/>
      <dgm:spPr/>
    </dgm:pt>
    <dgm:pt modelId="{4FB31344-1246-9D44-B059-DC2D26CE984F}" type="pres">
      <dgm:prSet presAssocID="{F0DCBABD-77FA-4AD7-B4A4-DA7F7851DB8E}" presName="vert1" presStyleCnt="0"/>
      <dgm:spPr/>
    </dgm:pt>
    <dgm:pt modelId="{171748AD-DB8C-574E-AAAA-EF4033A51559}" type="pres">
      <dgm:prSet presAssocID="{B2BC2146-4A8A-4C09-98BF-811A300D9086}" presName="thickLine" presStyleLbl="alignNode1" presStyleIdx="7" presStyleCnt="9"/>
      <dgm:spPr/>
    </dgm:pt>
    <dgm:pt modelId="{EE4ACEC0-3FB4-CC49-BE8D-284D1A86393E}" type="pres">
      <dgm:prSet presAssocID="{B2BC2146-4A8A-4C09-98BF-811A300D9086}" presName="horz1" presStyleCnt="0"/>
      <dgm:spPr/>
    </dgm:pt>
    <dgm:pt modelId="{991D2C9A-1877-514C-8534-2FB16146F5DD}" type="pres">
      <dgm:prSet presAssocID="{B2BC2146-4A8A-4C09-98BF-811A300D9086}" presName="tx1" presStyleLbl="revTx" presStyleIdx="7" presStyleCnt="9"/>
      <dgm:spPr/>
    </dgm:pt>
    <dgm:pt modelId="{1C1983C8-119E-2A4C-AE7B-7D068737B669}" type="pres">
      <dgm:prSet presAssocID="{B2BC2146-4A8A-4C09-98BF-811A300D9086}" presName="vert1" presStyleCnt="0"/>
      <dgm:spPr/>
    </dgm:pt>
    <dgm:pt modelId="{BC0306A2-5D5A-844B-AEA4-C6596129D623}" type="pres">
      <dgm:prSet presAssocID="{A74605B3-7550-D249-95DA-F8B0FED84E8B}" presName="thickLine" presStyleLbl="alignNode1" presStyleIdx="8" presStyleCnt="9"/>
      <dgm:spPr/>
    </dgm:pt>
    <dgm:pt modelId="{B46B36BF-33DC-4C4B-931C-2C96B98D693A}" type="pres">
      <dgm:prSet presAssocID="{A74605B3-7550-D249-95DA-F8B0FED84E8B}" presName="horz1" presStyleCnt="0"/>
      <dgm:spPr/>
    </dgm:pt>
    <dgm:pt modelId="{84A9C5A0-018E-0747-9850-FF63BA002E12}" type="pres">
      <dgm:prSet presAssocID="{A74605B3-7550-D249-95DA-F8B0FED84E8B}" presName="tx1" presStyleLbl="revTx" presStyleIdx="8" presStyleCnt="9"/>
      <dgm:spPr/>
    </dgm:pt>
    <dgm:pt modelId="{92FBB563-5E69-C543-82EC-7DAF139B2735}" type="pres">
      <dgm:prSet presAssocID="{A74605B3-7550-D249-95DA-F8B0FED84E8B}" presName="vert1" presStyleCnt="0"/>
      <dgm:spPr/>
    </dgm:pt>
  </dgm:ptLst>
  <dgm:cxnLst>
    <dgm:cxn modelId="{900D7000-0A56-CA4D-8F32-6FCD61916BC6}" srcId="{0BA84ADD-5F5C-4CA5-BD1F-C8918D3CF625}" destId="{A74605B3-7550-D249-95DA-F8B0FED84E8B}" srcOrd="8" destOrd="0" parTransId="{C9096937-7FD6-2047-B683-A04A026FA131}" sibTransId="{D38C5E06-B181-B94C-BC32-41C2CBEE27ED}"/>
    <dgm:cxn modelId="{25D36A0F-0AFD-0C49-B34A-B27A7C6DA83B}" type="presOf" srcId="{DC75D293-0321-4B02-BD4D-F2C713947A95}" destId="{7C147C07-1DFD-BE49-B4DF-C3F3DB85FE26}" srcOrd="0" destOrd="0" presId="urn:microsoft.com/office/officeart/2008/layout/LinedList"/>
    <dgm:cxn modelId="{8314AB10-A579-B042-B28B-B1AF5FB1756E}" type="presOf" srcId="{F0DCBABD-77FA-4AD7-B4A4-DA7F7851DB8E}" destId="{CAC5181F-1874-6A4B-8240-5453C9C60C76}" srcOrd="0" destOrd="0" presId="urn:microsoft.com/office/officeart/2008/layout/LinedList"/>
    <dgm:cxn modelId="{D0E05412-B97C-4629-BF3D-DD433D1881EA}" srcId="{0BA84ADD-5F5C-4CA5-BD1F-C8918D3CF625}" destId="{0CAEB05E-FAA8-4E01-A6C9-F48220A7E65F}" srcOrd="4" destOrd="0" parTransId="{DFE209FC-35BD-4AB4-99EA-5355FE86D132}" sibTransId="{04360A38-F088-4E2E-9B5C-D56D8306605E}"/>
    <dgm:cxn modelId="{64A0DF24-1AC4-3C4A-A342-1B94E324DAA1}" type="presOf" srcId="{0CAEB05E-FAA8-4E01-A6C9-F48220A7E65F}" destId="{C2192F93-0978-6446-916E-29E0FD54017C}" srcOrd="0" destOrd="0" presId="urn:microsoft.com/office/officeart/2008/layout/LinedList"/>
    <dgm:cxn modelId="{CA3B1462-DC37-444F-9CBE-126EE26C1F22}" type="presOf" srcId="{3FA31C23-F87C-4159-9689-72A31D1B77D5}" destId="{F062D209-C549-2A40-9146-C70E20C91C93}" srcOrd="0" destOrd="0" presId="urn:microsoft.com/office/officeart/2008/layout/LinedList"/>
    <dgm:cxn modelId="{19821167-E48B-824C-99B7-76939D70C31D}" type="presOf" srcId="{8EC9F604-5217-4676-BCB1-128B243DDCEF}" destId="{0D3457E6-7CA8-DD47-987E-7772A5DC27DB}" srcOrd="0" destOrd="0" presId="urn:microsoft.com/office/officeart/2008/layout/LinedList"/>
    <dgm:cxn modelId="{48746F72-AF01-734A-A566-D38AD78DF41C}" type="presOf" srcId="{A74605B3-7550-D249-95DA-F8B0FED84E8B}" destId="{84A9C5A0-018E-0747-9850-FF63BA002E12}" srcOrd="0" destOrd="0" presId="urn:microsoft.com/office/officeart/2008/layout/LinedList"/>
    <dgm:cxn modelId="{76C3D588-114D-AD4B-AD18-D04E17FF0207}" type="presOf" srcId="{9C6BBCDB-55BF-4871-83CE-1EEE312A925B}" destId="{386DE943-512B-4F44-8EA8-CDE76A334EC0}" srcOrd="0" destOrd="0" presId="urn:microsoft.com/office/officeart/2008/layout/LinedList"/>
    <dgm:cxn modelId="{4D0AFF89-8F61-4D76-9915-462DC9C7DAA3}" srcId="{0BA84ADD-5F5C-4CA5-BD1F-C8918D3CF625}" destId="{3FA31C23-F87C-4159-9689-72A31D1B77D5}" srcOrd="5" destOrd="0" parTransId="{896717B8-1902-42B5-ADA5-1A7A7429D695}" sibTransId="{C2FCCDF3-6895-41AA-AB1F-E4BE997ED29A}"/>
    <dgm:cxn modelId="{5DA5B38F-6DDD-43E2-8B7E-C4ABF906F07B}" srcId="{0BA84ADD-5F5C-4CA5-BD1F-C8918D3CF625}" destId="{B2BC2146-4A8A-4C09-98BF-811A300D9086}" srcOrd="7" destOrd="0" parTransId="{F3EA6BF1-DB3A-4AFB-9E3B-74C1D7720484}" sibTransId="{675FC303-16D8-4F42-86DA-9E71CB7A869F}"/>
    <dgm:cxn modelId="{CDB928A5-7427-634F-82C0-A777386C5F95}" type="presOf" srcId="{B2BC2146-4A8A-4C09-98BF-811A300D9086}" destId="{991D2C9A-1877-514C-8534-2FB16146F5DD}" srcOrd="0" destOrd="0" presId="urn:microsoft.com/office/officeart/2008/layout/LinedList"/>
    <dgm:cxn modelId="{C5B9F3D6-BC1F-D145-9828-E8C9BC1602F3}" type="presOf" srcId="{0BA84ADD-5F5C-4CA5-BD1F-C8918D3CF625}" destId="{86D5F294-EC1E-3441-A36A-253867A014EF}" srcOrd="0" destOrd="0" presId="urn:microsoft.com/office/officeart/2008/layout/LinedList"/>
    <dgm:cxn modelId="{F6C57DDC-905E-4A38-BA61-E02AE31D5745}" srcId="{0BA84ADD-5F5C-4CA5-BD1F-C8918D3CF625}" destId="{DC75D293-0321-4B02-BD4D-F2C713947A95}" srcOrd="1" destOrd="0" parTransId="{224B096F-4921-4A2C-A888-13BC5EA426BD}" sibTransId="{9065F72E-DE69-469B-BD36-2EDDC1A9CD08}"/>
    <dgm:cxn modelId="{67095BE0-8DF8-4727-946F-7EA82DBFB51A}" srcId="{0BA84ADD-5F5C-4CA5-BD1F-C8918D3CF625}" destId="{9C6BBCDB-55BF-4871-83CE-1EEE312A925B}" srcOrd="0" destOrd="0" parTransId="{C807C96D-2469-4A79-9BD8-37460D4BEE20}" sibTransId="{8A72EDE1-0A3D-4AA5-9187-72C7D4782EE6}"/>
    <dgm:cxn modelId="{27A596E8-ADD2-4E7D-82A5-E9E85227612E}" srcId="{0BA84ADD-5F5C-4CA5-BD1F-C8918D3CF625}" destId="{1EC46459-1E50-448D-82D4-99AB1ECAFF8C}" srcOrd="2" destOrd="0" parTransId="{6EFA1F68-1244-4793-B5F2-F6BD0B8BDC58}" sibTransId="{3467C473-367B-4BE5-9ADC-273FE6324403}"/>
    <dgm:cxn modelId="{DCEA9EEF-9CB2-4115-8869-44B7272C2A43}" srcId="{0BA84ADD-5F5C-4CA5-BD1F-C8918D3CF625}" destId="{F0DCBABD-77FA-4AD7-B4A4-DA7F7851DB8E}" srcOrd="6" destOrd="0" parTransId="{AC70ACF6-43F1-43B6-8756-AE5207B10EAB}" sibTransId="{216B787F-6DAC-4843-A947-A1687C4F36ED}"/>
    <dgm:cxn modelId="{493811F8-6EB3-4C85-89CE-9290F6D3A5BE}" srcId="{0BA84ADD-5F5C-4CA5-BD1F-C8918D3CF625}" destId="{8EC9F604-5217-4676-BCB1-128B243DDCEF}" srcOrd="3" destOrd="0" parTransId="{AC140F49-88C5-42FA-9483-0015F57BE116}" sibTransId="{BE99D0C5-E241-46A1-8807-553A51965991}"/>
    <dgm:cxn modelId="{55FC21FF-7771-6A49-8CF5-2E464BD0AD01}" type="presOf" srcId="{1EC46459-1E50-448D-82D4-99AB1ECAFF8C}" destId="{A8B80E51-FB22-2744-B622-2D671EF10E0F}" srcOrd="0" destOrd="0" presId="urn:microsoft.com/office/officeart/2008/layout/LinedList"/>
    <dgm:cxn modelId="{70EDF81C-4C0E-7746-A546-D68F68065D80}" type="presParOf" srcId="{86D5F294-EC1E-3441-A36A-253867A014EF}" destId="{113099B3-4C99-8C44-B2CC-ADE7F72B664E}" srcOrd="0" destOrd="0" presId="urn:microsoft.com/office/officeart/2008/layout/LinedList"/>
    <dgm:cxn modelId="{88129AEB-AD48-9E4B-AA68-7B919A319CE7}" type="presParOf" srcId="{86D5F294-EC1E-3441-A36A-253867A014EF}" destId="{FAB61462-D708-A24E-8206-FA9C13CFD3C6}" srcOrd="1" destOrd="0" presId="urn:microsoft.com/office/officeart/2008/layout/LinedList"/>
    <dgm:cxn modelId="{5A598A6E-5865-3F41-B813-DEB8B652824C}" type="presParOf" srcId="{FAB61462-D708-A24E-8206-FA9C13CFD3C6}" destId="{386DE943-512B-4F44-8EA8-CDE76A334EC0}" srcOrd="0" destOrd="0" presId="urn:microsoft.com/office/officeart/2008/layout/LinedList"/>
    <dgm:cxn modelId="{88D51A89-3FB7-DF40-8A79-A9904FDD18E0}" type="presParOf" srcId="{FAB61462-D708-A24E-8206-FA9C13CFD3C6}" destId="{46FBA735-BC8F-1B44-95B9-EEE77D342EF4}" srcOrd="1" destOrd="0" presId="urn:microsoft.com/office/officeart/2008/layout/LinedList"/>
    <dgm:cxn modelId="{B5833882-9F87-3A49-8BBE-D50B9254A3ED}" type="presParOf" srcId="{86D5F294-EC1E-3441-A36A-253867A014EF}" destId="{DCA1EF21-7E99-964E-89BE-90F8FFC5BF0A}" srcOrd="2" destOrd="0" presId="urn:microsoft.com/office/officeart/2008/layout/LinedList"/>
    <dgm:cxn modelId="{138D9C1A-BBB5-BE46-988B-4F62795A714A}" type="presParOf" srcId="{86D5F294-EC1E-3441-A36A-253867A014EF}" destId="{DA19F353-44F5-844E-8B77-2FBA0222CFD0}" srcOrd="3" destOrd="0" presId="urn:microsoft.com/office/officeart/2008/layout/LinedList"/>
    <dgm:cxn modelId="{E229CA10-5A15-0344-BB25-25B4BD53DA3A}" type="presParOf" srcId="{DA19F353-44F5-844E-8B77-2FBA0222CFD0}" destId="{7C147C07-1DFD-BE49-B4DF-C3F3DB85FE26}" srcOrd="0" destOrd="0" presId="urn:microsoft.com/office/officeart/2008/layout/LinedList"/>
    <dgm:cxn modelId="{BB543B20-5912-8346-A5F2-895F1E438D8C}" type="presParOf" srcId="{DA19F353-44F5-844E-8B77-2FBA0222CFD0}" destId="{20447536-1D9C-2243-A439-185940823B79}" srcOrd="1" destOrd="0" presId="urn:microsoft.com/office/officeart/2008/layout/LinedList"/>
    <dgm:cxn modelId="{C9D38240-3591-B647-AF6E-5D32A5732C61}" type="presParOf" srcId="{86D5F294-EC1E-3441-A36A-253867A014EF}" destId="{860022BF-3803-7341-A24D-4C979C5F00E0}" srcOrd="4" destOrd="0" presId="urn:microsoft.com/office/officeart/2008/layout/LinedList"/>
    <dgm:cxn modelId="{D8D62A00-E05B-EF48-A98B-F99F0F943DB7}" type="presParOf" srcId="{86D5F294-EC1E-3441-A36A-253867A014EF}" destId="{F74902C9-3FB9-CA4A-BE9B-5267B67641AD}" srcOrd="5" destOrd="0" presId="urn:microsoft.com/office/officeart/2008/layout/LinedList"/>
    <dgm:cxn modelId="{8899E3CC-89A5-CD47-BF69-C43979167CBE}" type="presParOf" srcId="{F74902C9-3FB9-CA4A-BE9B-5267B67641AD}" destId="{A8B80E51-FB22-2744-B622-2D671EF10E0F}" srcOrd="0" destOrd="0" presId="urn:microsoft.com/office/officeart/2008/layout/LinedList"/>
    <dgm:cxn modelId="{D7BAD157-2B17-DF4E-9394-F093DE0183B5}" type="presParOf" srcId="{F74902C9-3FB9-CA4A-BE9B-5267B67641AD}" destId="{00B1852A-08AD-ED46-8DBF-9308A255DC71}" srcOrd="1" destOrd="0" presId="urn:microsoft.com/office/officeart/2008/layout/LinedList"/>
    <dgm:cxn modelId="{6A14709A-4EEC-AC49-A1BF-A1F5AAEF1644}" type="presParOf" srcId="{86D5F294-EC1E-3441-A36A-253867A014EF}" destId="{2365D8D1-273A-C94D-B382-966D918E1E2D}" srcOrd="6" destOrd="0" presId="urn:microsoft.com/office/officeart/2008/layout/LinedList"/>
    <dgm:cxn modelId="{69D31A4A-002D-4E43-A36D-A78BBE7393DF}" type="presParOf" srcId="{86D5F294-EC1E-3441-A36A-253867A014EF}" destId="{6B607C98-7190-2F47-9FFA-A5AAC43488E6}" srcOrd="7" destOrd="0" presId="urn:microsoft.com/office/officeart/2008/layout/LinedList"/>
    <dgm:cxn modelId="{91002859-EA98-7941-A3F5-48FE8F89F3AA}" type="presParOf" srcId="{6B607C98-7190-2F47-9FFA-A5AAC43488E6}" destId="{0D3457E6-7CA8-DD47-987E-7772A5DC27DB}" srcOrd="0" destOrd="0" presId="urn:microsoft.com/office/officeart/2008/layout/LinedList"/>
    <dgm:cxn modelId="{F867F77A-2F77-BA49-A3F1-8F8F4B08BB78}" type="presParOf" srcId="{6B607C98-7190-2F47-9FFA-A5AAC43488E6}" destId="{43A61595-6C7B-3144-879F-AA3D846F4B62}" srcOrd="1" destOrd="0" presId="urn:microsoft.com/office/officeart/2008/layout/LinedList"/>
    <dgm:cxn modelId="{A612169B-63A3-3D4D-B97D-7FC9D8A326C1}" type="presParOf" srcId="{86D5F294-EC1E-3441-A36A-253867A014EF}" destId="{E081BA2B-44E9-6041-9023-6BDC772A2B0E}" srcOrd="8" destOrd="0" presId="urn:microsoft.com/office/officeart/2008/layout/LinedList"/>
    <dgm:cxn modelId="{B4565F25-3DF7-8D4A-BA7C-BDF32A9E0FB4}" type="presParOf" srcId="{86D5F294-EC1E-3441-A36A-253867A014EF}" destId="{CAD17487-00E4-CD4E-9593-2431E8667DEC}" srcOrd="9" destOrd="0" presId="urn:microsoft.com/office/officeart/2008/layout/LinedList"/>
    <dgm:cxn modelId="{DA629B2E-4A73-814B-BB34-FE9479F0D8EB}" type="presParOf" srcId="{CAD17487-00E4-CD4E-9593-2431E8667DEC}" destId="{C2192F93-0978-6446-916E-29E0FD54017C}" srcOrd="0" destOrd="0" presId="urn:microsoft.com/office/officeart/2008/layout/LinedList"/>
    <dgm:cxn modelId="{165227D4-84E8-3C41-A015-7DB355E2DDBF}" type="presParOf" srcId="{CAD17487-00E4-CD4E-9593-2431E8667DEC}" destId="{87453C64-30AF-AF41-BC32-641AD0516199}" srcOrd="1" destOrd="0" presId="urn:microsoft.com/office/officeart/2008/layout/LinedList"/>
    <dgm:cxn modelId="{05C59DBB-AFFF-EE47-85DF-14D1320B00FB}" type="presParOf" srcId="{86D5F294-EC1E-3441-A36A-253867A014EF}" destId="{E8C0DABD-F952-1F4E-B3CF-982A44A78B87}" srcOrd="10" destOrd="0" presId="urn:microsoft.com/office/officeart/2008/layout/LinedList"/>
    <dgm:cxn modelId="{76457119-A6AD-D34B-8D0C-DD86CFA37297}" type="presParOf" srcId="{86D5F294-EC1E-3441-A36A-253867A014EF}" destId="{DEE632F2-5D9A-5F45-B09E-277F1DB7E90A}" srcOrd="11" destOrd="0" presId="urn:microsoft.com/office/officeart/2008/layout/LinedList"/>
    <dgm:cxn modelId="{F0F26260-9E0F-574C-9B1D-CC70F391AD09}" type="presParOf" srcId="{DEE632F2-5D9A-5F45-B09E-277F1DB7E90A}" destId="{F062D209-C549-2A40-9146-C70E20C91C93}" srcOrd="0" destOrd="0" presId="urn:microsoft.com/office/officeart/2008/layout/LinedList"/>
    <dgm:cxn modelId="{2293EDB3-2258-C149-9554-52EE650C6560}" type="presParOf" srcId="{DEE632F2-5D9A-5F45-B09E-277F1DB7E90A}" destId="{68696070-CB59-9D40-B3B1-DE79008AEB1C}" srcOrd="1" destOrd="0" presId="urn:microsoft.com/office/officeart/2008/layout/LinedList"/>
    <dgm:cxn modelId="{82869093-6E9B-724E-9873-E3F7D8E59557}" type="presParOf" srcId="{86D5F294-EC1E-3441-A36A-253867A014EF}" destId="{50050F81-310E-E542-80CF-4B53CD4395F4}" srcOrd="12" destOrd="0" presId="urn:microsoft.com/office/officeart/2008/layout/LinedList"/>
    <dgm:cxn modelId="{2E414F32-9F5D-BB46-A52A-2C411F3B439B}" type="presParOf" srcId="{86D5F294-EC1E-3441-A36A-253867A014EF}" destId="{AFBC3899-A934-4648-AAEE-5FBAD42A3FF0}" srcOrd="13" destOrd="0" presId="urn:microsoft.com/office/officeart/2008/layout/LinedList"/>
    <dgm:cxn modelId="{6077BF92-9B29-C94C-9A14-2C4C40CDA8D2}" type="presParOf" srcId="{AFBC3899-A934-4648-AAEE-5FBAD42A3FF0}" destId="{CAC5181F-1874-6A4B-8240-5453C9C60C76}" srcOrd="0" destOrd="0" presId="urn:microsoft.com/office/officeart/2008/layout/LinedList"/>
    <dgm:cxn modelId="{1A7EFC06-3F88-EE40-98A2-A20C70352A24}" type="presParOf" srcId="{AFBC3899-A934-4648-AAEE-5FBAD42A3FF0}" destId="{4FB31344-1246-9D44-B059-DC2D26CE984F}" srcOrd="1" destOrd="0" presId="urn:microsoft.com/office/officeart/2008/layout/LinedList"/>
    <dgm:cxn modelId="{6508B2E2-88CC-B94A-B65C-71288363F8CE}" type="presParOf" srcId="{86D5F294-EC1E-3441-A36A-253867A014EF}" destId="{171748AD-DB8C-574E-AAAA-EF4033A51559}" srcOrd="14" destOrd="0" presId="urn:microsoft.com/office/officeart/2008/layout/LinedList"/>
    <dgm:cxn modelId="{361FF2A1-94E2-F046-9D43-B0D1C49768BC}" type="presParOf" srcId="{86D5F294-EC1E-3441-A36A-253867A014EF}" destId="{EE4ACEC0-3FB4-CC49-BE8D-284D1A86393E}" srcOrd="15" destOrd="0" presId="urn:microsoft.com/office/officeart/2008/layout/LinedList"/>
    <dgm:cxn modelId="{1A0F425E-96E9-C04D-8212-542D1AE148A2}" type="presParOf" srcId="{EE4ACEC0-3FB4-CC49-BE8D-284D1A86393E}" destId="{991D2C9A-1877-514C-8534-2FB16146F5DD}" srcOrd="0" destOrd="0" presId="urn:microsoft.com/office/officeart/2008/layout/LinedList"/>
    <dgm:cxn modelId="{64A3319E-266D-ED4E-9AD7-B8EBEACC46C1}" type="presParOf" srcId="{EE4ACEC0-3FB4-CC49-BE8D-284D1A86393E}" destId="{1C1983C8-119E-2A4C-AE7B-7D068737B669}" srcOrd="1" destOrd="0" presId="urn:microsoft.com/office/officeart/2008/layout/LinedList"/>
    <dgm:cxn modelId="{743E61FB-E765-BD4E-8E95-08642816BEF1}" type="presParOf" srcId="{86D5F294-EC1E-3441-A36A-253867A014EF}" destId="{BC0306A2-5D5A-844B-AEA4-C6596129D623}" srcOrd="16" destOrd="0" presId="urn:microsoft.com/office/officeart/2008/layout/LinedList"/>
    <dgm:cxn modelId="{0874917D-4F04-2B4A-9FA6-4D0DC4EC151F}" type="presParOf" srcId="{86D5F294-EC1E-3441-A36A-253867A014EF}" destId="{B46B36BF-33DC-4C4B-931C-2C96B98D693A}" srcOrd="17" destOrd="0" presId="urn:microsoft.com/office/officeart/2008/layout/LinedList"/>
    <dgm:cxn modelId="{72D15314-A7E6-BC46-8D41-A369866F9011}" type="presParOf" srcId="{B46B36BF-33DC-4C4B-931C-2C96B98D693A}" destId="{84A9C5A0-018E-0747-9850-FF63BA002E12}" srcOrd="0" destOrd="0" presId="urn:microsoft.com/office/officeart/2008/layout/LinedList"/>
    <dgm:cxn modelId="{6D43787B-77E5-8F43-A4EE-87E8C296C958}" type="presParOf" srcId="{B46B36BF-33DC-4C4B-931C-2C96B98D693A}" destId="{92FBB563-5E69-C543-82EC-7DAF139B27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859444-78BA-43B8-9651-A206AEF0F16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38C958B-C244-450D-9808-1DAA5E210810}">
      <dgm:prSet/>
      <dgm:spPr/>
      <dgm:t>
        <a:bodyPr/>
        <a:lstStyle/>
        <a:p>
          <a:r>
            <a:rPr lang="en-US"/>
            <a:t>Am I?</a:t>
          </a:r>
        </a:p>
      </dgm:t>
    </dgm:pt>
    <dgm:pt modelId="{BD2EFF6A-103A-4039-A48A-F47248228426}" type="parTrans" cxnId="{2AE2CCA7-D169-4F29-9F66-97A325FC57CB}">
      <dgm:prSet/>
      <dgm:spPr/>
      <dgm:t>
        <a:bodyPr/>
        <a:lstStyle/>
        <a:p>
          <a:endParaRPr lang="en-US"/>
        </a:p>
      </dgm:t>
    </dgm:pt>
    <dgm:pt modelId="{E3AC2087-EBFF-4F0A-88D9-C5CF546C3835}" type="sibTrans" cxnId="{2AE2CCA7-D169-4F29-9F66-97A325FC57CB}">
      <dgm:prSet/>
      <dgm:spPr/>
      <dgm:t>
        <a:bodyPr/>
        <a:lstStyle/>
        <a:p>
          <a:endParaRPr lang="en-US"/>
        </a:p>
      </dgm:t>
    </dgm:pt>
    <dgm:pt modelId="{FC67402F-840E-4A18-A85A-5718F82176CD}">
      <dgm:prSet/>
      <dgm:spPr/>
      <dgm:t>
        <a:bodyPr/>
        <a:lstStyle/>
        <a:p>
          <a:r>
            <a:rPr lang="en-US"/>
            <a:t>Are you?</a:t>
          </a:r>
        </a:p>
      </dgm:t>
    </dgm:pt>
    <dgm:pt modelId="{DD3B9D7B-87F3-44D2-8109-FAEA84226FCE}" type="parTrans" cxnId="{F2BA544C-0698-403E-9093-A711CE77706A}">
      <dgm:prSet/>
      <dgm:spPr/>
      <dgm:t>
        <a:bodyPr/>
        <a:lstStyle/>
        <a:p>
          <a:endParaRPr lang="en-US"/>
        </a:p>
      </dgm:t>
    </dgm:pt>
    <dgm:pt modelId="{2063C9AA-B9B1-4512-8BEB-54E0274EFD10}" type="sibTrans" cxnId="{F2BA544C-0698-403E-9093-A711CE77706A}">
      <dgm:prSet/>
      <dgm:spPr/>
      <dgm:t>
        <a:bodyPr/>
        <a:lstStyle/>
        <a:p>
          <a:endParaRPr lang="en-US"/>
        </a:p>
      </dgm:t>
    </dgm:pt>
    <dgm:pt modelId="{8A1309DD-A036-42C9-9A4D-7C3BB68D60E8}">
      <dgm:prSet/>
      <dgm:spPr/>
      <dgm:t>
        <a:bodyPr/>
        <a:lstStyle/>
        <a:p>
          <a:r>
            <a:rPr lang="en-US"/>
            <a:t>Is he?</a:t>
          </a:r>
        </a:p>
      </dgm:t>
    </dgm:pt>
    <dgm:pt modelId="{7F87764F-70ED-44A5-8B5A-786DE7CEE858}" type="parTrans" cxnId="{ECDA5472-DA1F-425F-AF98-39C047A3ACAE}">
      <dgm:prSet/>
      <dgm:spPr/>
      <dgm:t>
        <a:bodyPr/>
        <a:lstStyle/>
        <a:p>
          <a:endParaRPr lang="en-US"/>
        </a:p>
      </dgm:t>
    </dgm:pt>
    <dgm:pt modelId="{0327E7C2-A47F-4AAC-A541-D8200E568CAC}" type="sibTrans" cxnId="{ECDA5472-DA1F-425F-AF98-39C047A3ACAE}">
      <dgm:prSet/>
      <dgm:spPr/>
      <dgm:t>
        <a:bodyPr/>
        <a:lstStyle/>
        <a:p>
          <a:endParaRPr lang="en-US"/>
        </a:p>
      </dgm:t>
    </dgm:pt>
    <dgm:pt modelId="{955D9583-49C9-4589-A19B-FF3F4E7AB9A5}">
      <dgm:prSet/>
      <dgm:spPr/>
      <dgm:t>
        <a:bodyPr/>
        <a:lstStyle/>
        <a:p>
          <a:r>
            <a:rPr lang="en-US"/>
            <a:t>Is she?</a:t>
          </a:r>
        </a:p>
      </dgm:t>
    </dgm:pt>
    <dgm:pt modelId="{6400FA6F-8C9F-4328-BF42-0E210CA0BD53}" type="parTrans" cxnId="{79DFFC47-6A25-49FD-8F62-4187A6C1F812}">
      <dgm:prSet/>
      <dgm:spPr/>
      <dgm:t>
        <a:bodyPr/>
        <a:lstStyle/>
        <a:p>
          <a:endParaRPr lang="en-US"/>
        </a:p>
      </dgm:t>
    </dgm:pt>
    <dgm:pt modelId="{5576658A-775E-41BC-9A5E-66E69DD8DCBA}" type="sibTrans" cxnId="{79DFFC47-6A25-49FD-8F62-4187A6C1F812}">
      <dgm:prSet/>
      <dgm:spPr/>
      <dgm:t>
        <a:bodyPr/>
        <a:lstStyle/>
        <a:p>
          <a:endParaRPr lang="en-US"/>
        </a:p>
      </dgm:t>
    </dgm:pt>
    <dgm:pt modelId="{7A708E4C-AA13-4CA7-A6B0-2B3ADCC035B1}">
      <dgm:prSet/>
      <dgm:spPr/>
      <dgm:t>
        <a:bodyPr/>
        <a:lstStyle/>
        <a:p>
          <a:r>
            <a:rPr lang="en-US"/>
            <a:t>Is it?</a:t>
          </a:r>
        </a:p>
      </dgm:t>
    </dgm:pt>
    <dgm:pt modelId="{38D473BE-81BC-4FB7-AB5E-D73074306AE1}" type="parTrans" cxnId="{88FA424F-6797-4680-A827-59894E5F2A7C}">
      <dgm:prSet/>
      <dgm:spPr/>
      <dgm:t>
        <a:bodyPr/>
        <a:lstStyle/>
        <a:p>
          <a:endParaRPr lang="en-US"/>
        </a:p>
      </dgm:t>
    </dgm:pt>
    <dgm:pt modelId="{D39979CA-E329-4C53-8B71-514E1E3553C0}" type="sibTrans" cxnId="{88FA424F-6797-4680-A827-59894E5F2A7C}">
      <dgm:prSet/>
      <dgm:spPr/>
      <dgm:t>
        <a:bodyPr/>
        <a:lstStyle/>
        <a:p>
          <a:endParaRPr lang="en-US"/>
        </a:p>
      </dgm:t>
    </dgm:pt>
    <dgm:pt modelId="{A8A36137-939A-4604-AE14-2867BE92686E}">
      <dgm:prSet/>
      <dgm:spPr/>
      <dgm:t>
        <a:bodyPr/>
        <a:lstStyle/>
        <a:p>
          <a:r>
            <a:rPr lang="en-US"/>
            <a:t>Are we?</a:t>
          </a:r>
        </a:p>
      </dgm:t>
    </dgm:pt>
    <dgm:pt modelId="{13953DF8-4B7B-4FFC-A423-4B87F3119519}" type="parTrans" cxnId="{43E78CFD-E6D9-4B34-AB23-6B47AC548012}">
      <dgm:prSet/>
      <dgm:spPr/>
      <dgm:t>
        <a:bodyPr/>
        <a:lstStyle/>
        <a:p>
          <a:endParaRPr lang="en-US"/>
        </a:p>
      </dgm:t>
    </dgm:pt>
    <dgm:pt modelId="{2D4D5B10-BB0A-4D1C-A028-8F080D8EF8EB}" type="sibTrans" cxnId="{43E78CFD-E6D9-4B34-AB23-6B47AC548012}">
      <dgm:prSet/>
      <dgm:spPr/>
      <dgm:t>
        <a:bodyPr/>
        <a:lstStyle/>
        <a:p>
          <a:endParaRPr lang="en-US"/>
        </a:p>
      </dgm:t>
    </dgm:pt>
    <dgm:pt modelId="{A9BF3D8F-2A44-4D0D-B089-B1217E8B2A79}">
      <dgm:prSet/>
      <dgm:spPr/>
      <dgm:t>
        <a:bodyPr/>
        <a:lstStyle/>
        <a:p>
          <a:r>
            <a:rPr lang="en-US"/>
            <a:t>Are you?</a:t>
          </a:r>
        </a:p>
      </dgm:t>
    </dgm:pt>
    <dgm:pt modelId="{F8BFE5D0-D3CD-46CE-9A3C-11DA6B3FBB31}" type="parTrans" cxnId="{29A5271C-1002-4E54-BCAD-D8D5EB9AD937}">
      <dgm:prSet/>
      <dgm:spPr/>
      <dgm:t>
        <a:bodyPr/>
        <a:lstStyle/>
        <a:p>
          <a:endParaRPr lang="en-US"/>
        </a:p>
      </dgm:t>
    </dgm:pt>
    <dgm:pt modelId="{2E3FA38F-192F-438C-8041-7FCFA889357A}" type="sibTrans" cxnId="{29A5271C-1002-4E54-BCAD-D8D5EB9AD937}">
      <dgm:prSet/>
      <dgm:spPr/>
      <dgm:t>
        <a:bodyPr/>
        <a:lstStyle/>
        <a:p>
          <a:endParaRPr lang="en-US"/>
        </a:p>
      </dgm:t>
    </dgm:pt>
    <dgm:pt modelId="{9A443642-DCC5-48F1-81A4-ABC3BEA614FB}">
      <dgm:prSet/>
      <dgm:spPr/>
      <dgm:t>
        <a:bodyPr/>
        <a:lstStyle/>
        <a:p>
          <a:r>
            <a:rPr lang="en-US"/>
            <a:t>Are they?</a:t>
          </a:r>
        </a:p>
      </dgm:t>
    </dgm:pt>
    <dgm:pt modelId="{24C64512-89D4-459E-9FF0-B7E1FE38649E}" type="parTrans" cxnId="{93254DBB-F408-423E-9532-06004E792AEB}">
      <dgm:prSet/>
      <dgm:spPr/>
      <dgm:t>
        <a:bodyPr/>
        <a:lstStyle/>
        <a:p>
          <a:endParaRPr lang="en-US"/>
        </a:p>
      </dgm:t>
    </dgm:pt>
    <dgm:pt modelId="{4BD8F2BA-80D0-4C64-BE67-31C89985AF3C}" type="sibTrans" cxnId="{93254DBB-F408-423E-9532-06004E792AEB}">
      <dgm:prSet/>
      <dgm:spPr/>
      <dgm:t>
        <a:bodyPr/>
        <a:lstStyle/>
        <a:p>
          <a:endParaRPr lang="en-US"/>
        </a:p>
      </dgm:t>
    </dgm:pt>
    <dgm:pt modelId="{129C3ABD-A950-E642-BD71-9568EB86B233}" type="pres">
      <dgm:prSet presAssocID="{71859444-78BA-43B8-9651-A206AEF0F16C}" presName="vert0" presStyleCnt="0">
        <dgm:presLayoutVars>
          <dgm:dir/>
          <dgm:animOne val="branch"/>
          <dgm:animLvl val="lvl"/>
        </dgm:presLayoutVars>
      </dgm:prSet>
      <dgm:spPr/>
    </dgm:pt>
    <dgm:pt modelId="{4D62AB95-2644-0C4D-A75C-515981ED1617}" type="pres">
      <dgm:prSet presAssocID="{438C958B-C244-450D-9808-1DAA5E210810}" presName="thickLine" presStyleLbl="alignNode1" presStyleIdx="0" presStyleCnt="8"/>
      <dgm:spPr/>
    </dgm:pt>
    <dgm:pt modelId="{ECBAC525-1E89-F64D-A07D-2BFBD64670D8}" type="pres">
      <dgm:prSet presAssocID="{438C958B-C244-450D-9808-1DAA5E210810}" presName="horz1" presStyleCnt="0"/>
      <dgm:spPr/>
    </dgm:pt>
    <dgm:pt modelId="{4597260C-64A4-8C4A-A3A8-651EC887BEF2}" type="pres">
      <dgm:prSet presAssocID="{438C958B-C244-450D-9808-1DAA5E210810}" presName="tx1" presStyleLbl="revTx" presStyleIdx="0" presStyleCnt="8"/>
      <dgm:spPr/>
    </dgm:pt>
    <dgm:pt modelId="{C9D0F2C3-E2DB-3D48-89CB-8EF7B9BAD7F3}" type="pres">
      <dgm:prSet presAssocID="{438C958B-C244-450D-9808-1DAA5E210810}" presName="vert1" presStyleCnt="0"/>
      <dgm:spPr/>
    </dgm:pt>
    <dgm:pt modelId="{060A9FCE-1EB0-3A45-BCFE-599C5A615355}" type="pres">
      <dgm:prSet presAssocID="{FC67402F-840E-4A18-A85A-5718F82176CD}" presName="thickLine" presStyleLbl="alignNode1" presStyleIdx="1" presStyleCnt="8"/>
      <dgm:spPr/>
    </dgm:pt>
    <dgm:pt modelId="{95839F87-D008-9E46-902D-93E750FD5A32}" type="pres">
      <dgm:prSet presAssocID="{FC67402F-840E-4A18-A85A-5718F82176CD}" presName="horz1" presStyleCnt="0"/>
      <dgm:spPr/>
    </dgm:pt>
    <dgm:pt modelId="{5C161D4E-DA39-9445-8366-A74E7BA40275}" type="pres">
      <dgm:prSet presAssocID="{FC67402F-840E-4A18-A85A-5718F82176CD}" presName="tx1" presStyleLbl="revTx" presStyleIdx="1" presStyleCnt="8"/>
      <dgm:spPr/>
    </dgm:pt>
    <dgm:pt modelId="{A2202286-6EC9-0647-BD64-397626A190AF}" type="pres">
      <dgm:prSet presAssocID="{FC67402F-840E-4A18-A85A-5718F82176CD}" presName="vert1" presStyleCnt="0"/>
      <dgm:spPr/>
    </dgm:pt>
    <dgm:pt modelId="{7994F864-BC95-F247-97EE-13AEACC72E88}" type="pres">
      <dgm:prSet presAssocID="{8A1309DD-A036-42C9-9A4D-7C3BB68D60E8}" presName="thickLine" presStyleLbl="alignNode1" presStyleIdx="2" presStyleCnt="8"/>
      <dgm:spPr/>
    </dgm:pt>
    <dgm:pt modelId="{461B2BD4-6ED9-C945-A152-56492DE1DFEE}" type="pres">
      <dgm:prSet presAssocID="{8A1309DD-A036-42C9-9A4D-7C3BB68D60E8}" presName="horz1" presStyleCnt="0"/>
      <dgm:spPr/>
    </dgm:pt>
    <dgm:pt modelId="{4CAC2DAD-B3AE-FE4A-A791-3D99A8378495}" type="pres">
      <dgm:prSet presAssocID="{8A1309DD-A036-42C9-9A4D-7C3BB68D60E8}" presName="tx1" presStyleLbl="revTx" presStyleIdx="2" presStyleCnt="8"/>
      <dgm:spPr/>
    </dgm:pt>
    <dgm:pt modelId="{67958423-1997-F644-BD8D-CB9448F9535A}" type="pres">
      <dgm:prSet presAssocID="{8A1309DD-A036-42C9-9A4D-7C3BB68D60E8}" presName="vert1" presStyleCnt="0"/>
      <dgm:spPr/>
    </dgm:pt>
    <dgm:pt modelId="{31D82E22-F906-9446-9868-CD89FD055A50}" type="pres">
      <dgm:prSet presAssocID="{955D9583-49C9-4589-A19B-FF3F4E7AB9A5}" presName="thickLine" presStyleLbl="alignNode1" presStyleIdx="3" presStyleCnt="8"/>
      <dgm:spPr/>
    </dgm:pt>
    <dgm:pt modelId="{3F141630-ADD2-5F48-97DF-B979549AD316}" type="pres">
      <dgm:prSet presAssocID="{955D9583-49C9-4589-A19B-FF3F4E7AB9A5}" presName="horz1" presStyleCnt="0"/>
      <dgm:spPr/>
    </dgm:pt>
    <dgm:pt modelId="{72ACDB17-83D1-8E40-9CF3-FFBEDAC33CE1}" type="pres">
      <dgm:prSet presAssocID="{955D9583-49C9-4589-A19B-FF3F4E7AB9A5}" presName="tx1" presStyleLbl="revTx" presStyleIdx="3" presStyleCnt="8"/>
      <dgm:spPr/>
    </dgm:pt>
    <dgm:pt modelId="{630A2C67-7211-8543-963E-2F18366E4097}" type="pres">
      <dgm:prSet presAssocID="{955D9583-49C9-4589-A19B-FF3F4E7AB9A5}" presName="vert1" presStyleCnt="0"/>
      <dgm:spPr/>
    </dgm:pt>
    <dgm:pt modelId="{77475C54-263E-C848-B73A-4E8D89CA4C6B}" type="pres">
      <dgm:prSet presAssocID="{7A708E4C-AA13-4CA7-A6B0-2B3ADCC035B1}" presName="thickLine" presStyleLbl="alignNode1" presStyleIdx="4" presStyleCnt="8"/>
      <dgm:spPr/>
    </dgm:pt>
    <dgm:pt modelId="{5C2CA172-6DFB-4A4A-BE32-AA5C572F5460}" type="pres">
      <dgm:prSet presAssocID="{7A708E4C-AA13-4CA7-A6B0-2B3ADCC035B1}" presName="horz1" presStyleCnt="0"/>
      <dgm:spPr/>
    </dgm:pt>
    <dgm:pt modelId="{44809188-CE5E-924B-872F-DA28E5CD9960}" type="pres">
      <dgm:prSet presAssocID="{7A708E4C-AA13-4CA7-A6B0-2B3ADCC035B1}" presName="tx1" presStyleLbl="revTx" presStyleIdx="4" presStyleCnt="8"/>
      <dgm:spPr/>
    </dgm:pt>
    <dgm:pt modelId="{DEF6B4FC-BF7C-2F4C-A800-9B1977E9292D}" type="pres">
      <dgm:prSet presAssocID="{7A708E4C-AA13-4CA7-A6B0-2B3ADCC035B1}" presName="vert1" presStyleCnt="0"/>
      <dgm:spPr/>
    </dgm:pt>
    <dgm:pt modelId="{909F42B1-CE86-2448-BCFF-E45CD7F13B5B}" type="pres">
      <dgm:prSet presAssocID="{A8A36137-939A-4604-AE14-2867BE92686E}" presName="thickLine" presStyleLbl="alignNode1" presStyleIdx="5" presStyleCnt="8"/>
      <dgm:spPr/>
    </dgm:pt>
    <dgm:pt modelId="{ECF07230-71F4-574E-8FD1-34A6E11E45E1}" type="pres">
      <dgm:prSet presAssocID="{A8A36137-939A-4604-AE14-2867BE92686E}" presName="horz1" presStyleCnt="0"/>
      <dgm:spPr/>
    </dgm:pt>
    <dgm:pt modelId="{665F22F4-972A-A24D-A1FE-4832585771A0}" type="pres">
      <dgm:prSet presAssocID="{A8A36137-939A-4604-AE14-2867BE92686E}" presName="tx1" presStyleLbl="revTx" presStyleIdx="5" presStyleCnt="8"/>
      <dgm:spPr/>
    </dgm:pt>
    <dgm:pt modelId="{9DAEA241-CA6A-7048-8B59-A8B45604A4FA}" type="pres">
      <dgm:prSet presAssocID="{A8A36137-939A-4604-AE14-2867BE92686E}" presName="vert1" presStyleCnt="0"/>
      <dgm:spPr/>
    </dgm:pt>
    <dgm:pt modelId="{C4C81247-8EF7-8E4F-A0A0-4A06EBCF14D3}" type="pres">
      <dgm:prSet presAssocID="{A9BF3D8F-2A44-4D0D-B089-B1217E8B2A79}" presName="thickLine" presStyleLbl="alignNode1" presStyleIdx="6" presStyleCnt="8"/>
      <dgm:spPr/>
    </dgm:pt>
    <dgm:pt modelId="{EAA3B9A4-8EF8-734F-8876-F39900A09421}" type="pres">
      <dgm:prSet presAssocID="{A9BF3D8F-2A44-4D0D-B089-B1217E8B2A79}" presName="horz1" presStyleCnt="0"/>
      <dgm:spPr/>
    </dgm:pt>
    <dgm:pt modelId="{7B30A865-2843-D64D-8D32-DDBD77D0D219}" type="pres">
      <dgm:prSet presAssocID="{A9BF3D8F-2A44-4D0D-B089-B1217E8B2A79}" presName="tx1" presStyleLbl="revTx" presStyleIdx="6" presStyleCnt="8"/>
      <dgm:spPr/>
    </dgm:pt>
    <dgm:pt modelId="{51A82CE0-9373-C442-811A-5D28EDA916A5}" type="pres">
      <dgm:prSet presAssocID="{A9BF3D8F-2A44-4D0D-B089-B1217E8B2A79}" presName="vert1" presStyleCnt="0"/>
      <dgm:spPr/>
    </dgm:pt>
    <dgm:pt modelId="{CFF90B18-6B50-9B4B-8715-7621E252642C}" type="pres">
      <dgm:prSet presAssocID="{9A443642-DCC5-48F1-81A4-ABC3BEA614FB}" presName="thickLine" presStyleLbl="alignNode1" presStyleIdx="7" presStyleCnt="8"/>
      <dgm:spPr/>
    </dgm:pt>
    <dgm:pt modelId="{94E04C5C-365A-CF4B-810D-A1C45769509C}" type="pres">
      <dgm:prSet presAssocID="{9A443642-DCC5-48F1-81A4-ABC3BEA614FB}" presName="horz1" presStyleCnt="0"/>
      <dgm:spPr/>
    </dgm:pt>
    <dgm:pt modelId="{EAD84C56-FD50-B643-A525-DA9E4BE40592}" type="pres">
      <dgm:prSet presAssocID="{9A443642-DCC5-48F1-81A4-ABC3BEA614FB}" presName="tx1" presStyleLbl="revTx" presStyleIdx="7" presStyleCnt="8"/>
      <dgm:spPr/>
    </dgm:pt>
    <dgm:pt modelId="{094FDC59-5AD7-FE43-9C73-BC7787E83561}" type="pres">
      <dgm:prSet presAssocID="{9A443642-DCC5-48F1-81A4-ABC3BEA614FB}" presName="vert1" presStyleCnt="0"/>
      <dgm:spPr/>
    </dgm:pt>
  </dgm:ptLst>
  <dgm:cxnLst>
    <dgm:cxn modelId="{C7B8B805-AE8A-8F48-B849-DCD4C8C1CEE6}" type="presOf" srcId="{438C958B-C244-450D-9808-1DAA5E210810}" destId="{4597260C-64A4-8C4A-A3A8-651EC887BEF2}" srcOrd="0" destOrd="0" presId="urn:microsoft.com/office/officeart/2008/layout/LinedList"/>
    <dgm:cxn modelId="{29A5271C-1002-4E54-BCAD-D8D5EB9AD937}" srcId="{71859444-78BA-43B8-9651-A206AEF0F16C}" destId="{A9BF3D8F-2A44-4D0D-B089-B1217E8B2A79}" srcOrd="6" destOrd="0" parTransId="{F8BFE5D0-D3CD-46CE-9A3C-11DA6B3FBB31}" sibTransId="{2E3FA38F-192F-438C-8041-7FCFA889357A}"/>
    <dgm:cxn modelId="{7D90C61D-97B8-6B44-842B-5523934E444A}" type="presOf" srcId="{A9BF3D8F-2A44-4D0D-B089-B1217E8B2A79}" destId="{7B30A865-2843-D64D-8D32-DDBD77D0D219}" srcOrd="0" destOrd="0" presId="urn:microsoft.com/office/officeart/2008/layout/LinedList"/>
    <dgm:cxn modelId="{180AA23B-ABC5-7C4A-BE09-2F2B49202A33}" type="presOf" srcId="{7A708E4C-AA13-4CA7-A6B0-2B3ADCC035B1}" destId="{44809188-CE5E-924B-872F-DA28E5CD9960}" srcOrd="0" destOrd="0" presId="urn:microsoft.com/office/officeart/2008/layout/LinedList"/>
    <dgm:cxn modelId="{79DFFC47-6A25-49FD-8F62-4187A6C1F812}" srcId="{71859444-78BA-43B8-9651-A206AEF0F16C}" destId="{955D9583-49C9-4589-A19B-FF3F4E7AB9A5}" srcOrd="3" destOrd="0" parTransId="{6400FA6F-8C9F-4328-BF42-0E210CA0BD53}" sibTransId="{5576658A-775E-41BC-9A5E-66E69DD8DCBA}"/>
    <dgm:cxn modelId="{F2BA544C-0698-403E-9093-A711CE77706A}" srcId="{71859444-78BA-43B8-9651-A206AEF0F16C}" destId="{FC67402F-840E-4A18-A85A-5718F82176CD}" srcOrd="1" destOrd="0" parTransId="{DD3B9D7B-87F3-44D2-8109-FAEA84226FCE}" sibTransId="{2063C9AA-B9B1-4512-8BEB-54E0274EFD10}"/>
    <dgm:cxn modelId="{88FA424F-6797-4680-A827-59894E5F2A7C}" srcId="{71859444-78BA-43B8-9651-A206AEF0F16C}" destId="{7A708E4C-AA13-4CA7-A6B0-2B3ADCC035B1}" srcOrd="4" destOrd="0" parTransId="{38D473BE-81BC-4FB7-AB5E-D73074306AE1}" sibTransId="{D39979CA-E329-4C53-8B71-514E1E3553C0}"/>
    <dgm:cxn modelId="{559E3053-C52B-7C42-91CC-51D88DC3C449}" type="presOf" srcId="{8A1309DD-A036-42C9-9A4D-7C3BB68D60E8}" destId="{4CAC2DAD-B3AE-FE4A-A791-3D99A8378495}" srcOrd="0" destOrd="0" presId="urn:microsoft.com/office/officeart/2008/layout/LinedList"/>
    <dgm:cxn modelId="{5E243D6E-A250-794F-9A73-BC675FEB7334}" type="presOf" srcId="{71859444-78BA-43B8-9651-A206AEF0F16C}" destId="{129C3ABD-A950-E642-BD71-9568EB86B233}" srcOrd="0" destOrd="0" presId="urn:microsoft.com/office/officeart/2008/layout/LinedList"/>
    <dgm:cxn modelId="{ECDA5472-DA1F-425F-AF98-39C047A3ACAE}" srcId="{71859444-78BA-43B8-9651-A206AEF0F16C}" destId="{8A1309DD-A036-42C9-9A4D-7C3BB68D60E8}" srcOrd="2" destOrd="0" parTransId="{7F87764F-70ED-44A5-8B5A-786DE7CEE858}" sibTransId="{0327E7C2-A47F-4AAC-A541-D8200E568CAC}"/>
    <dgm:cxn modelId="{54AD3E8B-555E-174E-A2E8-329D637F2210}" type="presOf" srcId="{FC67402F-840E-4A18-A85A-5718F82176CD}" destId="{5C161D4E-DA39-9445-8366-A74E7BA40275}" srcOrd="0" destOrd="0" presId="urn:microsoft.com/office/officeart/2008/layout/LinedList"/>
    <dgm:cxn modelId="{2AE2CCA7-D169-4F29-9F66-97A325FC57CB}" srcId="{71859444-78BA-43B8-9651-A206AEF0F16C}" destId="{438C958B-C244-450D-9808-1DAA5E210810}" srcOrd="0" destOrd="0" parTransId="{BD2EFF6A-103A-4039-A48A-F47248228426}" sibTransId="{E3AC2087-EBFF-4F0A-88D9-C5CF546C3835}"/>
    <dgm:cxn modelId="{93254DBB-F408-423E-9532-06004E792AEB}" srcId="{71859444-78BA-43B8-9651-A206AEF0F16C}" destId="{9A443642-DCC5-48F1-81A4-ABC3BEA614FB}" srcOrd="7" destOrd="0" parTransId="{24C64512-89D4-459E-9FF0-B7E1FE38649E}" sibTransId="{4BD8F2BA-80D0-4C64-BE67-31C89985AF3C}"/>
    <dgm:cxn modelId="{3451EECE-1F55-0E44-A126-CC5C03989753}" type="presOf" srcId="{A8A36137-939A-4604-AE14-2867BE92686E}" destId="{665F22F4-972A-A24D-A1FE-4832585771A0}" srcOrd="0" destOrd="0" presId="urn:microsoft.com/office/officeart/2008/layout/LinedList"/>
    <dgm:cxn modelId="{1B4923E9-D6D2-FC43-8419-EC0F5067F951}" type="presOf" srcId="{955D9583-49C9-4589-A19B-FF3F4E7AB9A5}" destId="{72ACDB17-83D1-8E40-9CF3-FFBEDAC33CE1}" srcOrd="0" destOrd="0" presId="urn:microsoft.com/office/officeart/2008/layout/LinedList"/>
    <dgm:cxn modelId="{1F9473F9-9596-D949-A5AC-21EBD9738599}" type="presOf" srcId="{9A443642-DCC5-48F1-81A4-ABC3BEA614FB}" destId="{EAD84C56-FD50-B643-A525-DA9E4BE40592}" srcOrd="0" destOrd="0" presId="urn:microsoft.com/office/officeart/2008/layout/LinedList"/>
    <dgm:cxn modelId="{43E78CFD-E6D9-4B34-AB23-6B47AC548012}" srcId="{71859444-78BA-43B8-9651-A206AEF0F16C}" destId="{A8A36137-939A-4604-AE14-2867BE92686E}" srcOrd="5" destOrd="0" parTransId="{13953DF8-4B7B-4FFC-A423-4B87F3119519}" sibTransId="{2D4D5B10-BB0A-4D1C-A028-8F080D8EF8EB}"/>
    <dgm:cxn modelId="{AA9D2CA4-E18F-D74E-9C99-C0601E24B3DD}" type="presParOf" srcId="{129C3ABD-A950-E642-BD71-9568EB86B233}" destId="{4D62AB95-2644-0C4D-A75C-515981ED1617}" srcOrd="0" destOrd="0" presId="urn:microsoft.com/office/officeart/2008/layout/LinedList"/>
    <dgm:cxn modelId="{64CF84E5-D622-CE4D-872E-8E606D956D93}" type="presParOf" srcId="{129C3ABD-A950-E642-BD71-9568EB86B233}" destId="{ECBAC525-1E89-F64D-A07D-2BFBD64670D8}" srcOrd="1" destOrd="0" presId="urn:microsoft.com/office/officeart/2008/layout/LinedList"/>
    <dgm:cxn modelId="{91A8023D-0CD0-3749-9E67-322366AEDF81}" type="presParOf" srcId="{ECBAC525-1E89-F64D-A07D-2BFBD64670D8}" destId="{4597260C-64A4-8C4A-A3A8-651EC887BEF2}" srcOrd="0" destOrd="0" presId="urn:microsoft.com/office/officeart/2008/layout/LinedList"/>
    <dgm:cxn modelId="{360933C8-FF94-8C45-BFB8-7449444B1996}" type="presParOf" srcId="{ECBAC525-1E89-F64D-A07D-2BFBD64670D8}" destId="{C9D0F2C3-E2DB-3D48-89CB-8EF7B9BAD7F3}" srcOrd="1" destOrd="0" presId="urn:microsoft.com/office/officeart/2008/layout/LinedList"/>
    <dgm:cxn modelId="{5CC901F8-D4B6-9646-8277-F827D3F22669}" type="presParOf" srcId="{129C3ABD-A950-E642-BD71-9568EB86B233}" destId="{060A9FCE-1EB0-3A45-BCFE-599C5A615355}" srcOrd="2" destOrd="0" presId="urn:microsoft.com/office/officeart/2008/layout/LinedList"/>
    <dgm:cxn modelId="{0A380417-91C1-F34F-8C58-EC2A714AD993}" type="presParOf" srcId="{129C3ABD-A950-E642-BD71-9568EB86B233}" destId="{95839F87-D008-9E46-902D-93E750FD5A32}" srcOrd="3" destOrd="0" presId="urn:microsoft.com/office/officeart/2008/layout/LinedList"/>
    <dgm:cxn modelId="{996E293C-2182-644C-A30E-492759913271}" type="presParOf" srcId="{95839F87-D008-9E46-902D-93E750FD5A32}" destId="{5C161D4E-DA39-9445-8366-A74E7BA40275}" srcOrd="0" destOrd="0" presId="urn:microsoft.com/office/officeart/2008/layout/LinedList"/>
    <dgm:cxn modelId="{563F1280-FA4B-8046-B421-14D699E5F46F}" type="presParOf" srcId="{95839F87-D008-9E46-902D-93E750FD5A32}" destId="{A2202286-6EC9-0647-BD64-397626A190AF}" srcOrd="1" destOrd="0" presId="urn:microsoft.com/office/officeart/2008/layout/LinedList"/>
    <dgm:cxn modelId="{D09E4FCD-9E2B-DD4E-B69E-4CC377E26DA2}" type="presParOf" srcId="{129C3ABD-A950-E642-BD71-9568EB86B233}" destId="{7994F864-BC95-F247-97EE-13AEACC72E88}" srcOrd="4" destOrd="0" presId="urn:microsoft.com/office/officeart/2008/layout/LinedList"/>
    <dgm:cxn modelId="{D5647D6B-ECE2-DD47-8CF0-1BF17B49B174}" type="presParOf" srcId="{129C3ABD-A950-E642-BD71-9568EB86B233}" destId="{461B2BD4-6ED9-C945-A152-56492DE1DFEE}" srcOrd="5" destOrd="0" presId="urn:microsoft.com/office/officeart/2008/layout/LinedList"/>
    <dgm:cxn modelId="{90ABDD3D-229D-5740-A3E7-AA03A88A4A75}" type="presParOf" srcId="{461B2BD4-6ED9-C945-A152-56492DE1DFEE}" destId="{4CAC2DAD-B3AE-FE4A-A791-3D99A8378495}" srcOrd="0" destOrd="0" presId="urn:microsoft.com/office/officeart/2008/layout/LinedList"/>
    <dgm:cxn modelId="{1D2AA7E6-84EC-BC46-AFFA-0FBC0FE92022}" type="presParOf" srcId="{461B2BD4-6ED9-C945-A152-56492DE1DFEE}" destId="{67958423-1997-F644-BD8D-CB9448F9535A}" srcOrd="1" destOrd="0" presId="urn:microsoft.com/office/officeart/2008/layout/LinedList"/>
    <dgm:cxn modelId="{C8EBE898-9DE1-FD4A-95A1-42C3C943A323}" type="presParOf" srcId="{129C3ABD-A950-E642-BD71-9568EB86B233}" destId="{31D82E22-F906-9446-9868-CD89FD055A50}" srcOrd="6" destOrd="0" presId="urn:microsoft.com/office/officeart/2008/layout/LinedList"/>
    <dgm:cxn modelId="{FF2DAF9A-D495-8A49-993C-D5E4089891B8}" type="presParOf" srcId="{129C3ABD-A950-E642-BD71-9568EB86B233}" destId="{3F141630-ADD2-5F48-97DF-B979549AD316}" srcOrd="7" destOrd="0" presId="urn:microsoft.com/office/officeart/2008/layout/LinedList"/>
    <dgm:cxn modelId="{74BC0F42-C6A4-9645-971D-413EFEF06BED}" type="presParOf" srcId="{3F141630-ADD2-5F48-97DF-B979549AD316}" destId="{72ACDB17-83D1-8E40-9CF3-FFBEDAC33CE1}" srcOrd="0" destOrd="0" presId="urn:microsoft.com/office/officeart/2008/layout/LinedList"/>
    <dgm:cxn modelId="{AB634378-702B-0C4D-8E8F-BA2C4ABF3B8A}" type="presParOf" srcId="{3F141630-ADD2-5F48-97DF-B979549AD316}" destId="{630A2C67-7211-8543-963E-2F18366E4097}" srcOrd="1" destOrd="0" presId="urn:microsoft.com/office/officeart/2008/layout/LinedList"/>
    <dgm:cxn modelId="{BB0F5FE7-B1BA-E14C-A191-77CE78B6FA40}" type="presParOf" srcId="{129C3ABD-A950-E642-BD71-9568EB86B233}" destId="{77475C54-263E-C848-B73A-4E8D89CA4C6B}" srcOrd="8" destOrd="0" presId="urn:microsoft.com/office/officeart/2008/layout/LinedList"/>
    <dgm:cxn modelId="{CD7BE0D2-8483-B14C-9597-255EAAFB7CD9}" type="presParOf" srcId="{129C3ABD-A950-E642-BD71-9568EB86B233}" destId="{5C2CA172-6DFB-4A4A-BE32-AA5C572F5460}" srcOrd="9" destOrd="0" presId="urn:microsoft.com/office/officeart/2008/layout/LinedList"/>
    <dgm:cxn modelId="{49FFEADD-75F3-064B-A62F-348395E6AFE3}" type="presParOf" srcId="{5C2CA172-6DFB-4A4A-BE32-AA5C572F5460}" destId="{44809188-CE5E-924B-872F-DA28E5CD9960}" srcOrd="0" destOrd="0" presId="urn:microsoft.com/office/officeart/2008/layout/LinedList"/>
    <dgm:cxn modelId="{2A710228-AEAF-664B-9995-699123567543}" type="presParOf" srcId="{5C2CA172-6DFB-4A4A-BE32-AA5C572F5460}" destId="{DEF6B4FC-BF7C-2F4C-A800-9B1977E9292D}" srcOrd="1" destOrd="0" presId="urn:microsoft.com/office/officeart/2008/layout/LinedList"/>
    <dgm:cxn modelId="{FAA4C16D-BE25-A141-B14E-89FDEBB5AAF1}" type="presParOf" srcId="{129C3ABD-A950-E642-BD71-9568EB86B233}" destId="{909F42B1-CE86-2448-BCFF-E45CD7F13B5B}" srcOrd="10" destOrd="0" presId="urn:microsoft.com/office/officeart/2008/layout/LinedList"/>
    <dgm:cxn modelId="{5E4E96BF-D37A-D444-9C1B-D31FABE74F45}" type="presParOf" srcId="{129C3ABD-A950-E642-BD71-9568EB86B233}" destId="{ECF07230-71F4-574E-8FD1-34A6E11E45E1}" srcOrd="11" destOrd="0" presId="urn:microsoft.com/office/officeart/2008/layout/LinedList"/>
    <dgm:cxn modelId="{D3303118-9C24-EC45-BF03-BAA793393F7C}" type="presParOf" srcId="{ECF07230-71F4-574E-8FD1-34A6E11E45E1}" destId="{665F22F4-972A-A24D-A1FE-4832585771A0}" srcOrd="0" destOrd="0" presId="urn:microsoft.com/office/officeart/2008/layout/LinedList"/>
    <dgm:cxn modelId="{AFADEC0E-063D-4F47-A423-35527E5583A4}" type="presParOf" srcId="{ECF07230-71F4-574E-8FD1-34A6E11E45E1}" destId="{9DAEA241-CA6A-7048-8B59-A8B45604A4FA}" srcOrd="1" destOrd="0" presId="urn:microsoft.com/office/officeart/2008/layout/LinedList"/>
    <dgm:cxn modelId="{8A2AF07E-2222-2247-B33E-0571BFF5E306}" type="presParOf" srcId="{129C3ABD-A950-E642-BD71-9568EB86B233}" destId="{C4C81247-8EF7-8E4F-A0A0-4A06EBCF14D3}" srcOrd="12" destOrd="0" presId="urn:microsoft.com/office/officeart/2008/layout/LinedList"/>
    <dgm:cxn modelId="{7D89467E-EFDE-2A4D-924C-BFE749D68180}" type="presParOf" srcId="{129C3ABD-A950-E642-BD71-9568EB86B233}" destId="{EAA3B9A4-8EF8-734F-8876-F39900A09421}" srcOrd="13" destOrd="0" presId="urn:microsoft.com/office/officeart/2008/layout/LinedList"/>
    <dgm:cxn modelId="{74AF335E-9F88-644A-9031-208A72B09589}" type="presParOf" srcId="{EAA3B9A4-8EF8-734F-8876-F39900A09421}" destId="{7B30A865-2843-D64D-8D32-DDBD77D0D219}" srcOrd="0" destOrd="0" presId="urn:microsoft.com/office/officeart/2008/layout/LinedList"/>
    <dgm:cxn modelId="{0AAF82CD-25C1-EB47-B846-9606179C9905}" type="presParOf" srcId="{EAA3B9A4-8EF8-734F-8876-F39900A09421}" destId="{51A82CE0-9373-C442-811A-5D28EDA916A5}" srcOrd="1" destOrd="0" presId="urn:microsoft.com/office/officeart/2008/layout/LinedList"/>
    <dgm:cxn modelId="{3EACE62C-757F-E54B-9D39-50C7DAD51D45}" type="presParOf" srcId="{129C3ABD-A950-E642-BD71-9568EB86B233}" destId="{CFF90B18-6B50-9B4B-8715-7621E252642C}" srcOrd="14" destOrd="0" presId="urn:microsoft.com/office/officeart/2008/layout/LinedList"/>
    <dgm:cxn modelId="{C155BE47-12B2-FD43-BA15-9E8B78B66FC4}" type="presParOf" srcId="{129C3ABD-A950-E642-BD71-9568EB86B233}" destId="{94E04C5C-365A-CF4B-810D-A1C45769509C}" srcOrd="15" destOrd="0" presId="urn:microsoft.com/office/officeart/2008/layout/LinedList"/>
    <dgm:cxn modelId="{9C7DA668-DD07-F147-9685-334A352540C6}" type="presParOf" srcId="{94E04C5C-365A-CF4B-810D-A1C45769509C}" destId="{EAD84C56-FD50-B643-A525-DA9E4BE40592}" srcOrd="0" destOrd="0" presId="urn:microsoft.com/office/officeart/2008/layout/LinedList"/>
    <dgm:cxn modelId="{B514578C-2313-8745-9154-E1087C51147D}" type="presParOf" srcId="{94E04C5C-365A-CF4B-810D-A1C45769509C}" destId="{094FDC59-5AD7-FE43-9C73-BC7787E8356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83F582-2FCE-455E-A1AA-461BEDFE76E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A61E601-76CC-43ED-9C9E-76D85D76E8F7}">
      <dgm:prSet/>
      <dgm:spPr/>
      <dgm:t>
        <a:bodyPr/>
        <a:lstStyle/>
        <a:p>
          <a:r>
            <a:rPr lang="en-US"/>
            <a:t>I am not/ I’m not</a:t>
          </a:r>
        </a:p>
      </dgm:t>
    </dgm:pt>
    <dgm:pt modelId="{23132CE4-2044-4BB5-9621-DF1CCE1B187F}" type="parTrans" cxnId="{CDE2B4C6-A85A-4157-8B6D-B77DCDB1B997}">
      <dgm:prSet/>
      <dgm:spPr/>
      <dgm:t>
        <a:bodyPr/>
        <a:lstStyle/>
        <a:p>
          <a:endParaRPr lang="en-US"/>
        </a:p>
      </dgm:t>
    </dgm:pt>
    <dgm:pt modelId="{BF54D71C-F038-430C-8436-6E34DF8F6E67}" type="sibTrans" cxnId="{CDE2B4C6-A85A-4157-8B6D-B77DCDB1B997}">
      <dgm:prSet/>
      <dgm:spPr/>
      <dgm:t>
        <a:bodyPr/>
        <a:lstStyle/>
        <a:p>
          <a:endParaRPr lang="en-US"/>
        </a:p>
      </dgm:t>
    </dgm:pt>
    <dgm:pt modelId="{901A3209-A84D-46B6-8F91-3BF5A8AA6B6A}">
      <dgm:prSet/>
      <dgm:spPr/>
      <dgm:t>
        <a:bodyPr/>
        <a:lstStyle/>
        <a:p>
          <a:r>
            <a:rPr lang="en-US"/>
            <a:t>You are not/ You aren’t</a:t>
          </a:r>
        </a:p>
      </dgm:t>
    </dgm:pt>
    <dgm:pt modelId="{C7F2A91F-20EB-49F5-AE6D-3D61E046B23D}" type="parTrans" cxnId="{0BC7D06C-64E1-4BC0-A4EB-9DA626E725A1}">
      <dgm:prSet/>
      <dgm:spPr/>
      <dgm:t>
        <a:bodyPr/>
        <a:lstStyle/>
        <a:p>
          <a:endParaRPr lang="en-US"/>
        </a:p>
      </dgm:t>
    </dgm:pt>
    <dgm:pt modelId="{2407947A-5B6F-4D0F-AA0C-B0442C68B11A}" type="sibTrans" cxnId="{0BC7D06C-64E1-4BC0-A4EB-9DA626E725A1}">
      <dgm:prSet/>
      <dgm:spPr/>
      <dgm:t>
        <a:bodyPr/>
        <a:lstStyle/>
        <a:p>
          <a:endParaRPr lang="en-US"/>
        </a:p>
      </dgm:t>
    </dgm:pt>
    <dgm:pt modelId="{02DE19AA-55B7-4DEB-9CFE-273F3BA05BF5}">
      <dgm:prSet/>
      <dgm:spPr/>
      <dgm:t>
        <a:bodyPr/>
        <a:lstStyle/>
        <a:p>
          <a:r>
            <a:rPr lang="en-US"/>
            <a:t>He is not/ He isn’t</a:t>
          </a:r>
        </a:p>
      </dgm:t>
    </dgm:pt>
    <dgm:pt modelId="{AAC031DB-F09C-4288-91E7-00B3DDDD0169}" type="parTrans" cxnId="{C87CF778-1277-4EC1-A70C-2EAB6612AA90}">
      <dgm:prSet/>
      <dgm:spPr/>
      <dgm:t>
        <a:bodyPr/>
        <a:lstStyle/>
        <a:p>
          <a:endParaRPr lang="en-US"/>
        </a:p>
      </dgm:t>
    </dgm:pt>
    <dgm:pt modelId="{59CD1364-3E58-4389-8489-D21C30EC659B}" type="sibTrans" cxnId="{C87CF778-1277-4EC1-A70C-2EAB6612AA90}">
      <dgm:prSet/>
      <dgm:spPr/>
      <dgm:t>
        <a:bodyPr/>
        <a:lstStyle/>
        <a:p>
          <a:endParaRPr lang="en-US"/>
        </a:p>
      </dgm:t>
    </dgm:pt>
    <dgm:pt modelId="{EE54DB25-CB13-4295-BB34-5875906F688A}">
      <dgm:prSet/>
      <dgm:spPr/>
      <dgm:t>
        <a:bodyPr/>
        <a:lstStyle/>
        <a:p>
          <a:r>
            <a:rPr lang="en-US"/>
            <a:t>She is not/ She isn’t</a:t>
          </a:r>
        </a:p>
      </dgm:t>
    </dgm:pt>
    <dgm:pt modelId="{437E1A16-7809-4BB5-B756-77D06EB62ABB}" type="parTrans" cxnId="{8ABF9CE0-441D-4D7B-A2A8-3659AD797796}">
      <dgm:prSet/>
      <dgm:spPr/>
      <dgm:t>
        <a:bodyPr/>
        <a:lstStyle/>
        <a:p>
          <a:endParaRPr lang="en-US"/>
        </a:p>
      </dgm:t>
    </dgm:pt>
    <dgm:pt modelId="{74ACED12-70A8-42DD-AABA-D9115435255D}" type="sibTrans" cxnId="{8ABF9CE0-441D-4D7B-A2A8-3659AD797796}">
      <dgm:prSet/>
      <dgm:spPr/>
      <dgm:t>
        <a:bodyPr/>
        <a:lstStyle/>
        <a:p>
          <a:endParaRPr lang="en-US"/>
        </a:p>
      </dgm:t>
    </dgm:pt>
    <dgm:pt modelId="{188BF2EF-FD8E-4101-8004-16C86649D31F}">
      <dgm:prSet/>
      <dgm:spPr/>
      <dgm:t>
        <a:bodyPr/>
        <a:lstStyle/>
        <a:p>
          <a:r>
            <a:rPr lang="en-US"/>
            <a:t>It is not/It isn’t</a:t>
          </a:r>
        </a:p>
      </dgm:t>
    </dgm:pt>
    <dgm:pt modelId="{4910FF44-8F24-40CB-AFA2-019FE1D8BD55}" type="parTrans" cxnId="{D4050EAB-041F-4B99-9B5D-377E3F4B07CC}">
      <dgm:prSet/>
      <dgm:spPr/>
      <dgm:t>
        <a:bodyPr/>
        <a:lstStyle/>
        <a:p>
          <a:endParaRPr lang="en-US"/>
        </a:p>
      </dgm:t>
    </dgm:pt>
    <dgm:pt modelId="{F8E080A6-E840-4936-BB05-BE4CC14D4B47}" type="sibTrans" cxnId="{D4050EAB-041F-4B99-9B5D-377E3F4B07CC}">
      <dgm:prSet/>
      <dgm:spPr/>
      <dgm:t>
        <a:bodyPr/>
        <a:lstStyle/>
        <a:p>
          <a:endParaRPr lang="en-US"/>
        </a:p>
      </dgm:t>
    </dgm:pt>
    <dgm:pt modelId="{5BA2F7C2-CC45-45B8-B019-34CF69252462}">
      <dgm:prSet/>
      <dgm:spPr/>
      <dgm:t>
        <a:bodyPr/>
        <a:lstStyle/>
        <a:p>
          <a:r>
            <a:rPr lang="en-US"/>
            <a:t>We are not/ We aren’t</a:t>
          </a:r>
        </a:p>
      </dgm:t>
    </dgm:pt>
    <dgm:pt modelId="{65689A43-5E7D-4B03-80EA-8E319F272928}" type="parTrans" cxnId="{B8F2A1A3-0F54-462A-BB13-F9D4D3184C00}">
      <dgm:prSet/>
      <dgm:spPr/>
      <dgm:t>
        <a:bodyPr/>
        <a:lstStyle/>
        <a:p>
          <a:endParaRPr lang="en-US"/>
        </a:p>
      </dgm:t>
    </dgm:pt>
    <dgm:pt modelId="{CB776D17-1FC2-42E4-9340-AF3D46631B42}" type="sibTrans" cxnId="{B8F2A1A3-0F54-462A-BB13-F9D4D3184C00}">
      <dgm:prSet/>
      <dgm:spPr/>
      <dgm:t>
        <a:bodyPr/>
        <a:lstStyle/>
        <a:p>
          <a:endParaRPr lang="en-US"/>
        </a:p>
      </dgm:t>
    </dgm:pt>
    <dgm:pt modelId="{761D4270-8AB9-40E8-AE37-8E09E5ECBB45}">
      <dgm:prSet/>
      <dgm:spPr/>
      <dgm:t>
        <a:bodyPr/>
        <a:lstStyle/>
        <a:p>
          <a:r>
            <a:rPr lang="en-US"/>
            <a:t>You are not/ You aren’t</a:t>
          </a:r>
        </a:p>
      </dgm:t>
    </dgm:pt>
    <dgm:pt modelId="{25E64E7D-C76C-45C1-8BD5-357B41A61B00}" type="parTrans" cxnId="{39EE9404-6A80-498C-925F-A1FABF02D7CF}">
      <dgm:prSet/>
      <dgm:spPr/>
      <dgm:t>
        <a:bodyPr/>
        <a:lstStyle/>
        <a:p>
          <a:endParaRPr lang="en-US"/>
        </a:p>
      </dgm:t>
    </dgm:pt>
    <dgm:pt modelId="{586D9805-5DB7-46A8-B7CF-D63B3FC7C138}" type="sibTrans" cxnId="{39EE9404-6A80-498C-925F-A1FABF02D7CF}">
      <dgm:prSet/>
      <dgm:spPr/>
      <dgm:t>
        <a:bodyPr/>
        <a:lstStyle/>
        <a:p>
          <a:endParaRPr lang="en-US"/>
        </a:p>
      </dgm:t>
    </dgm:pt>
    <dgm:pt modelId="{F4A48B97-223F-4D83-9D86-F6E24B4BD33F}">
      <dgm:prSet/>
      <dgm:spPr/>
      <dgm:t>
        <a:bodyPr/>
        <a:lstStyle/>
        <a:p>
          <a:r>
            <a:rPr lang="en-US"/>
            <a:t>They are not/ They aren’t</a:t>
          </a:r>
        </a:p>
      </dgm:t>
    </dgm:pt>
    <dgm:pt modelId="{627CBB2C-A759-414C-8663-56A224AB0253}" type="parTrans" cxnId="{0E9AA73E-DC79-47CA-AB4B-B119E0FAAA7D}">
      <dgm:prSet/>
      <dgm:spPr/>
      <dgm:t>
        <a:bodyPr/>
        <a:lstStyle/>
        <a:p>
          <a:endParaRPr lang="en-US"/>
        </a:p>
      </dgm:t>
    </dgm:pt>
    <dgm:pt modelId="{B92F278D-A69A-489A-B495-8D5923814BC9}" type="sibTrans" cxnId="{0E9AA73E-DC79-47CA-AB4B-B119E0FAAA7D}">
      <dgm:prSet/>
      <dgm:spPr/>
      <dgm:t>
        <a:bodyPr/>
        <a:lstStyle/>
        <a:p>
          <a:endParaRPr lang="en-US"/>
        </a:p>
      </dgm:t>
    </dgm:pt>
    <dgm:pt modelId="{24DD427E-3240-AE44-9F33-E1BFE2C56E13}" type="pres">
      <dgm:prSet presAssocID="{8083F582-2FCE-455E-A1AA-461BEDFE76E3}" presName="vert0" presStyleCnt="0">
        <dgm:presLayoutVars>
          <dgm:dir/>
          <dgm:animOne val="branch"/>
          <dgm:animLvl val="lvl"/>
        </dgm:presLayoutVars>
      </dgm:prSet>
      <dgm:spPr/>
    </dgm:pt>
    <dgm:pt modelId="{1C0994AD-E712-694B-8997-0D7376C1513B}" type="pres">
      <dgm:prSet presAssocID="{0A61E601-76CC-43ED-9C9E-76D85D76E8F7}" presName="thickLine" presStyleLbl="alignNode1" presStyleIdx="0" presStyleCnt="8"/>
      <dgm:spPr/>
    </dgm:pt>
    <dgm:pt modelId="{C2F2C2B1-4840-954C-8DB0-E37AE84A79D1}" type="pres">
      <dgm:prSet presAssocID="{0A61E601-76CC-43ED-9C9E-76D85D76E8F7}" presName="horz1" presStyleCnt="0"/>
      <dgm:spPr/>
    </dgm:pt>
    <dgm:pt modelId="{1D155B17-5B3D-2446-A9C5-3AF84DDF6F42}" type="pres">
      <dgm:prSet presAssocID="{0A61E601-76CC-43ED-9C9E-76D85D76E8F7}" presName="tx1" presStyleLbl="revTx" presStyleIdx="0" presStyleCnt="8"/>
      <dgm:spPr/>
    </dgm:pt>
    <dgm:pt modelId="{221BC4A1-E61C-2647-A3D5-AA044CE629EA}" type="pres">
      <dgm:prSet presAssocID="{0A61E601-76CC-43ED-9C9E-76D85D76E8F7}" presName="vert1" presStyleCnt="0"/>
      <dgm:spPr/>
    </dgm:pt>
    <dgm:pt modelId="{4E31D9F6-1E2E-484E-A547-820DBB9714D4}" type="pres">
      <dgm:prSet presAssocID="{901A3209-A84D-46B6-8F91-3BF5A8AA6B6A}" presName="thickLine" presStyleLbl="alignNode1" presStyleIdx="1" presStyleCnt="8"/>
      <dgm:spPr/>
    </dgm:pt>
    <dgm:pt modelId="{0871979C-094E-614C-9224-A03B41B2B36E}" type="pres">
      <dgm:prSet presAssocID="{901A3209-A84D-46B6-8F91-3BF5A8AA6B6A}" presName="horz1" presStyleCnt="0"/>
      <dgm:spPr/>
    </dgm:pt>
    <dgm:pt modelId="{39D9C35A-57E8-6F4C-BB75-B1E3B1D96082}" type="pres">
      <dgm:prSet presAssocID="{901A3209-A84D-46B6-8F91-3BF5A8AA6B6A}" presName="tx1" presStyleLbl="revTx" presStyleIdx="1" presStyleCnt="8"/>
      <dgm:spPr/>
    </dgm:pt>
    <dgm:pt modelId="{DB4A15DF-E236-944D-8FB6-3CA724359398}" type="pres">
      <dgm:prSet presAssocID="{901A3209-A84D-46B6-8F91-3BF5A8AA6B6A}" presName="vert1" presStyleCnt="0"/>
      <dgm:spPr/>
    </dgm:pt>
    <dgm:pt modelId="{95408F8C-BFAC-B442-977D-F6E059F865F3}" type="pres">
      <dgm:prSet presAssocID="{02DE19AA-55B7-4DEB-9CFE-273F3BA05BF5}" presName="thickLine" presStyleLbl="alignNode1" presStyleIdx="2" presStyleCnt="8"/>
      <dgm:spPr/>
    </dgm:pt>
    <dgm:pt modelId="{440D9ACB-395A-5C45-89CB-9D91933CA894}" type="pres">
      <dgm:prSet presAssocID="{02DE19AA-55B7-4DEB-9CFE-273F3BA05BF5}" presName="horz1" presStyleCnt="0"/>
      <dgm:spPr/>
    </dgm:pt>
    <dgm:pt modelId="{66E55F57-7A88-394F-8E2B-2012852A0F1E}" type="pres">
      <dgm:prSet presAssocID="{02DE19AA-55B7-4DEB-9CFE-273F3BA05BF5}" presName="tx1" presStyleLbl="revTx" presStyleIdx="2" presStyleCnt="8"/>
      <dgm:spPr/>
    </dgm:pt>
    <dgm:pt modelId="{7AA01459-AA07-5C41-98B9-38423CE97DCD}" type="pres">
      <dgm:prSet presAssocID="{02DE19AA-55B7-4DEB-9CFE-273F3BA05BF5}" presName="vert1" presStyleCnt="0"/>
      <dgm:spPr/>
    </dgm:pt>
    <dgm:pt modelId="{AFB3F600-FD81-B84E-8AF8-392944ED02CA}" type="pres">
      <dgm:prSet presAssocID="{EE54DB25-CB13-4295-BB34-5875906F688A}" presName="thickLine" presStyleLbl="alignNode1" presStyleIdx="3" presStyleCnt="8"/>
      <dgm:spPr/>
    </dgm:pt>
    <dgm:pt modelId="{A151862D-65BA-5F45-A85D-344B2DDB8987}" type="pres">
      <dgm:prSet presAssocID="{EE54DB25-CB13-4295-BB34-5875906F688A}" presName="horz1" presStyleCnt="0"/>
      <dgm:spPr/>
    </dgm:pt>
    <dgm:pt modelId="{1F6E464A-7961-9B4D-8029-7CE1553BB16B}" type="pres">
      <dgm:prSet presAssocID="{EE54DB25-CB13-4295-BB34-5875906F688A}" presName="tx1" presStyleLbl="revTx" presStyleIdx="3" presStyleCnt="8"/>
      <dgm:spPr/>
    </dgm:pt>
    <dgm:pt modelId="{FEBF612C-7DC1-4041-B141-A37BB1405934}" type="pres">
      <dgm:prSet presAssocID="{EE54DB25-CB13-4295-BB34-5875906F688A}" presName="vert1" presStyleCnt="0"/>
      <dgm:spPr/>
    </dgm:pt>
    <dgm:pt modelId="{05E033C3-BC6B-BF41-A97C-160CFDF87C73}" type="pres">
      <dgm:prSet presAssocID="{188BF2EF-FD8E-4101-8004-16C86649D31F}" presName="thickLine" presStyleLbl="alignNode1" presStyleIdx="4" presStyleCnt="8"/>
      <dgm:spPr/>
    </dgm:pt>
    <dgm:pt modelId="{185AEBE4-3494-874F-AFE3-BEFA867E41F2}" type="pres">
      <dgm:prSet presAssocID="{188BF2EF-FD8E-4101-8004-16C86649D31F}" presName="horz1" presStyleCnt="0"/>
      <dgm:spPr/>
    </dgm:pt>
    <dgm:pt modelId="{4A265575-1900-5346-B78C-EC0AF8DC99BF}" type="pres">
      <dgm:prSet presAssocID="{188BF2EF-FD8E-4101-8004-16C86649D31F}" presName="tx1" presStyleLbl="revTx" presStyleIdx="4" presStyleCnt="8"/>
      <dgm:spPr/>
    </dgm:pt>
    <dgm:pt modelId="{E706E96A-D2CF-B34D-A199-5ABE195EF6BA}" type="pres">
      <dgm:prSet presAssocID="{188BF2EF-FD8E-4101-8004-16C86649D31F}" presName="vert1" presStyleCnt="0"/>
      <dgm:spPr/>
    </dgm:pt>
    <dgm:pt modelId="{BA2B18F5-9347-D84E-8345-9F3992FC9012}" type="pres">
      <dgm:prSet presAssocID="{5BA2F7C2-CC45-45B8-B019-34CF69252462}" presName="thickLine" presStyleLbl="alignNode1" presStyleIdx="5" presStyleCnt="8"/>
      <dgm:spPr/>
    </dgm:pt>
    <dgm:pt modelId="{85286867-8F3C-4C40-A44D-0E2F6BF10CC0}" type="pres">
      <dgm:prSet presAssocID="{5BA2F7C2-CC45-45B8-B019-34CF69252462}" presName="horz1" presStyleCnt="0"/>
      <dgm:spPr/>
    </dgm:pt>
    <dgm:pt modelId="{FBD41D6F-9ACE-0942-AF0B-EEB623FAACAF}" type="pres">
      <dgm:prSet presAssocID="{5BA2F7C2-CC45-45B8-B019-34CF69252462}" presName="tx1" presStyleLbl="revTx" presStyleIdx="5" presStyleCnt="8"/>
      <dgm:spPr/>
    </dgm:pt>
    <dgm:pt modelId="{B756CD4A-A324-834E-BB30-B74AA9668643}" type="pres">
      <dgm:prSet presAssocID="{5BA2F7C2-CC45-45B8-B019-34CF69252462}" presName="vert1" presStyleCnt="0"/>
      <dgm:spPr/>
    </dgm:pt>
    <dgm:pt modelId="{74671B59-290C-EA42-BE6A-1401875AAA6A}" type="pres">
      <dgm:prSet presAssocID="{761D4270-8AB9-40E8-AE37-8E09E5ECBB45}" presName="thickLine" presStyleLbl="alignNode1" presStyleIdx="6" presStyleCnt="8"/>
      <dgm:spPr/>
    </dgm:pt>
    <dgm:pt modelId="{3162C1B3-B7F8-2A4A-B563-4E51979B2A09}" type="pres">
      <dgm:prSet presAssocID="{761D4270-8AB9-40E8-AE37-8E09E5ECBB45}" presName="horz1" presStyleCnt="0"/>
      <dgm:spPr/>
    </dgm:pt>
    <dgm:pt modelId="{2E18A4B1-F02E-D840-8F19-E4CAE111F1CF}" type="pres">
      <dgm:prSet presAssocID="{761D4270-8AB9-40E8-AE37-8E09E5ECBB45}" presName="tx1" presStyleLbl="revTx" presStyleIdx="6" presStyleCnt="8"/>
      <dgm:spPr/>
    </dgm:pt>
    <dgm:pt modelId="{BE3F23E2-EFAD-B24C-9BB2-0359D3EAD4FA}" type="pres">
      <dgm:prSet presAssocID="{761D4270-8AB9-40E8-AE37-8E09E5ECBB45}" presName="vert1" presStyleCnt="0"/>
      <dgm:spPr/>
    </dgm:pt>
    <dgm:pt modelId="{F692CECA-8479-AE42-9163-A81A1635FAF3}" type="pres">
      <dgm:prSet presAssocID="{F4A48B97-223F-4D83-9D86-F6E24B4BD33F}" presName="thickLine" presStyleLbl="alignNode1" presStyleIdx="7" presStyleCnt="8"/>
      <dgm:spPr/>
    </dgm:pt>
    <dgm:pt modelId="{506D2C75-6EEC-E240-BF74-BFDF031464F6}" type="pres">
      <dgm:prSet presAssocID="{F4A48B97-223F-4D83-9D86-F6E24B4BD33F}" presName="horz1" presStyleCnt="0"/>
      <dgm:spPr/>
    </dgm:pt>
    <dgm:pt modelId="{F08F6B7C-13B6-214E-81E8-1D0AB2CA3370}" type="pres">
      <dgm:prSet presAssocID="{F4A48B97-223F-4D83-9D86-F6E24B4BD33F}" presName="tx1" presStyleLbl="revTx" presStyleIdx="7" presStyleCnt="8"/>
      <dgm:spPr/>
    </dgm:pt>
    <dgm:pt modelId="{BC7274EE-504E-034D-9E85-8B4A2459D8AD}" type="pres">
      <dgm:prSet presAssocID="{F4A48B97-223F-4D83-9D86-F6E24B4BD33F}" presName="vert1" presStyleCnt="0"/>
      <dgm:spPr/>
    </dgm:pt>
  </dgm:ptLst>
  <dgm:cxnLst>
    <dgm:cxn modelId="{9F337903-2C53-384D-A204-D0DD49EDA10F}" type="presOf" srcId="{8083F582-2FCE-455E-A1AA-461BEDFE76E3}" destId="{24DD427E-3240-AE44-9F33-E1BFE2C56E13}" srcOrd="0" destOrd="0" presId="urn:microsoft.com/office/officeart/2008/layout/LinedList"/>
    <dgm:cxn modelId="{39EE9404-6A80-498C-925F-A1FABF02D7CF}" srcId="{8083F582-2FCE-455E-A1AA-461BEDFE76E3}" destId="{761D4270-8AB9-40E8-AE37-8E09E5ECBB45}" srcOrd="6" destOrd="0" parTransId="{25E64E7D-C76C-45C1-8BD5-357B41A61B00}" sibTransId="{586D9805-5DB7-46A8-B7CF-D63B3FC7C138}"/>
    <dgm:cxn modelId="{3F231A25-5F5D-D84D-B4DD-551D5FEFEA99}" type="presOf" srcId="{901A3209-A84D-46B6-8F91-3BF5A8AA6B6A}" destId="{39D9C35A-57E8-6F4C-BB75-B1E3B1D96082}" srcOrd="0" destOrd="0" presId="urn:microsoft.com/office/officeart/2008/layout/LinedList"/>
    <dgm:cxn modelId="{0E9AA73E-DC79-47CA-AB4B-B119E0FAAA7D}" srcId="{8083F582-2FCE-455E-A1AA-461BEDFE76E3}" destId="{F4A48B97-223F-4D83-9D86-F6E24B4BD33F}" srcOrd="7" destOrd="0" parTransId="{627CBB2C-A759-414C-8663-56A224AB0253}" sibTransId="{B92F278D-A69A-489A-B495-8D5923814BC9}"/>
    <dgm:cxn modelId="{DFAB5F44-ADB8-B144-A886-75CCC7157F18}" type="presOf" srcId="{EE54DB25-CB13-4295-BB34-5875906F688A}" destId="{1F6E464A-7961-9B4D-8029-7CE1553BB16B}" srcOrd="0" destOrd="0" presId="urn:microsoft.com/office/officeart/2008/layout/LinedList"/>
    <dgm:cxn modelId="{0BC7D06C-64E1-4BC0-A4EB-9DA626E725A1}" srcId="{8083F582-2FCE-455E-A1AA-461BEDFE76E3}" destId="{901A3209-A84D-46B6-8F91-3BF5A8AA6B6A}" srcOrd="1" destOrd="0" parTransId="{C7F2A91F-20EB-49F5-AE6D-3D61E046B23D}" sibTransId="{2407947A-5B6F-4D0F-AA0C-B0442C68B11A}"/>
    <dgm:cxn modelId="{C87CF778-1277-4EC1-A70C-2EAB6612AA90}" srcId="{8083F582-2FCE-455E-A1AA-461BEDFE76E3}" destId="{02DE19AA-55B7-4DEB-9CFE-273F3BA05BF5}" srcOrd="2" destOrd="0" parTransId="{AAC031DB-F09C-4288-91E7-00B3DDDD0169}" sibTransId="{59CD1364-3E58-4389-8489-D21C30EC659B}"/>
    <dgm:cxn modelId="{B8E9648A-16C0-D44F-9ED4-22CC79382F8A}" type="presOf" srcId="{F4A48B97-223F-4D83-9D86-F6E24B4BD33F}" destId="{F08F6B7C-13B6-214E-81E8-1D0AB2CA3370}" srcOrd="0" destOrd="0" presId="urn:microsoft.com/office/officeart/2008/layout/LinedList"/>
    <dgm:cxn modelId="{31C2B196-2A2A-D542-84D3-D9006637AC95}" type="presOf" srcId="{761D4270-8AB9-40E8-AE37-8E09E5ECBB45}" destId="{2E18A4B1-F02E-D840-8F19-E4CAE111F1CF}" srcOrd="0" destOrd="0" presId="urn:microsoft.com/office/officeart/2008/layout/LinedList"/>
    <dgm:cxn modelId="{B8F2A1A3-0F54-462A-BB13-F9D4D3184C00}" srcId="{8083F582-2FCE-455E-A1AA-461BEDFE76E3}" destId="{5BA2F7C2-CC45-45B8-B019-34CF69252462}" srcOrd="5" destOrd="0" parTransId="{65689A43-5E7D-4B03-80EA-8E319F272928}" sibTransId="{CB776D17-1FC2-42E4-9340-AF3D46631B42}"/>
    <dgm:cxn modelId="{ECE60DA4-34F8-7E40-A117-E6465306E9AE}" type="presOf" srcId="{02DE19AA-55B7-4DEB-9CFE-273F3BA05BF5}" destId="{66E55F57-7A88-394F-8E2B-2012852A0F1E}" srcOrd="0" destOrd="0" presId="urn:microsoft.com/office/officeart/2008/layout/LinedList"/>
    <dgm:cxn modelId="{946066A9-9566-B44B-B9F1-8CA2BE0A24A8}" type="presOf" srcId="{5BA2F7C2-CC45-45B8-B019-34CF69252462}" destId="{FBD41D6F-9ACE-0942-AF0B-EEB623FAACAF}" srcOrd="0" destOrd="0" presId="urn:microsoft.com/office/officeart/2008/layout/LinedList"/>
    <dgm:cxn modelId="{D4050EAB-041F-4B99-9B5D-377E3F4B07CC}" srcId="{8083F582-2FCE-455E-A1AA-461BEDFE76E3}" destId="{188BF2EF-FD8E-4101-8004-16C86649D31F}" srcOrd="4" destOrd="0" parTransId="{4910FF44-8F24-40CB-AFA2-019FE1D8BD55}" sibTransId="{F8E080A6-E840-4936-BB05-BE4CC14D4B47}"/>
    <dgm:cxn modelId="{E4A142C5-1755-9F49-9DA1-59AEC8B8E9FA}" type="presOf" srcId="{188BF2EF-FD8E-4101-8004-16C86649D31F}" destId="{4A265575-1900-5346-B78C-EC0AF8DC99BF}" srcOrd="0" destOrd="0" presId="urn:microsoft.com/office/officeart/2008/layout/LinedList"/>
    <dgm:cxn modelId="{CDE2B4C6-A85A-4157-8B6D-B77DCDB1B997}" srcId="{8083F582-2FCE-455E-A1AA-461BEDFE76E3}" destId="{0A61E601-76CC-43ED-9C9E-76D85D76E8F7}" srcOrd="0" destOrd="0" parTransId="{23132CE4-2044-4BB5-9621-DF1CCE1B187F}" sibTransId="{BF54D71C-F038-430C-8436-6E34DF8F6E67}"/>
    <dgm:cxn modelId="{9A0C29C8-2FD1-CA4F-A9A9-EFDB705A0EF3}" type="presOf" srcId="{0A61E601-76CC-43ED-9C9E-76D85D76E8F7}" destId="{1D155B17-5B3D-2446-A9C5-3AF84DDF6F42}" srcOrd="0" destOrd="0" presId="urn:microsoft.com/office/officeart/2008/layout/LinedList"/>
    <dgm:cxn modelId="{8ABF9CE0-441D-4D7B-A2A8-3659AD797796}" srcId="{8083F582-2FCE-455E-A1AA-461BEDFE76E3}" destId="{EE54DB25-CB13-4295-BB34-5875906F688A}" srcOrd="3" destOrd="0" parTransId="{437E1A16-7809-4BB5-B756-77D06EB62ABB}" sibTransId="{74ACED12-70A8-42DD-AABA-D9115435255D}"/>
    <dgm:cxn modelId="{AFEA9091-18B1-F943-B4C2-E5AF52A2969C}" type="presParOf" srcId="{24DD427E-3240-AE44-9F33-E1BFE2C56E13}" destId="{1C0994AD-E712-694B-8997-0D7376C1513B}" srcOrd="0" destOrd="0" presId="urn:microsoft.com/office/officeart/2008/layout/LinedList"/>
    <dgm:cxn modelId="{00F98C7C-B008-C245-97B6-BAD05D0A42D7}" type="presParOf" srcId="{24DD427E-3240-AE44-9F33-E1BFE2C56E13}" destId="{C2F2C2B1-4840-954C-8DB0-E37AE84A79D1}" srcOrd="1" destOrd="0" presId="urn:microsoft.com/office/officeart/2008/layout/LinedList"/>
    <dgm:cxn modelId="{51E15825-E941-BE4C-99FA-38F3DDC86F4C}" type="presParOf" srcId="{C2F2C2B1-4840-954C-8DB0-E37AE84A79D1}" destId="{1D155B17-5B3D-2446-A9C5-3AF84DDF6F42}" srcOrd="0" destOrd="0" presId="urn:microsoft.com/office/officeart/2008/layout/LinedList"/>
    <dgm:cxn modelId="{63AAD2A9-2BDB-244F-AF00-7E6E53794D79}" type="presParOf" srcId="{C2F2C2B1-4840-954C-8DB0-E37AE84A79D1}" destId="{221BC4A1-E61C-2647-A3D5-AA044CE629EA}" srcOrd="1" destOrd="0" presId="urn:microsoft.com/office/officeart/2008/layout/LinedList"/>
    <dgm:cxn modelId="{2517AA84-92CE-1A48-B631-38E1011428CD}" type="presParOf" srcId="{24DD427E-3240-AE44-9F33-E1BFE2C56E13}" destId="{4E31D9F6-1E2E-484E-A547-820DBB9714D4}" srcOrd="2" destOrd="0" presId="urn:microsoft.com/office/officeart/2008/layout/LinedList"/>
    <dgm:cxn modelId="{CBF0D274-F763-354F-8607-B5EF22ABBFB4}" type="presParOf" srcId="{24DD427E-3240-AE44-9F33-E1BFE2C56E13}" destId="{0871979C-094E-614C-9224-A03B41B2B36E}" srcOrd="3" destOrd="0" presId="urn:microsoft.com/office/officeart/2008/layout/LinedList"/>
    <dgm:cxn modelId="{3F722022-84B0-424E-84F0-F5BFD56B6A7A}" type="presParOf" srcId="{0871979C-094E-614C-9224-A03B41B2B36E}" destId="{39D9C35A-57E8-6F4C-BB75-B1E3B1D96082}" srcOrd="0" destOrd="0" presId="urn:microsoft.com/office/officeart/2008/layout/LinedList"/>
    <dgm:cxn modelId="{F731ABBB-246B-2744-95F1-8D3B0A64A847}" type="presParOf" srcId="{0871979C-094E-614C-9224-A03B41B2B36E}" destId="{DB4A15DF-E236-944D-8FB6-3CA724359398}" srcOrd="1" destOrd="0" presId="urn:microsoft.com/office/officeart/2008/layout/LinedList"/>
    <dgm:cxn modelId="{30AE1CDA-D0B1-9140-AB89-39CF1F56680B}" type="presParOf" srcId="{24DD427E-3240-AE44-9F33-E1BFE2C56E13}" destId="{95408F8C-BFAC-B442-977D-F6E059F865F3}" srcOrd="4" destOrd="0" presId="urn:microsoft.com/office/officeart/2008/layout/LinedList"/>
    <dgm:cxn modelId="{716B7A2F-54E8-9348-AD6B-1A073A9408B8}" type="presParOf" srcId="{24DD427E-3240-AE44-9F33-E1BFE2C56E13}" destId="{440D9ACB-395A-5C45-89CB-9D91933CA894}" srcOrd="5" destOrd="0" presId="urn:microsoft.com/office/officeart/2008/layout/LinedList"/>
    <dgm:cxn modelId="{0CA82857-6466-5446-A8B3-37F3E98B38A7}" type="presParOf" srcId="{440D9ACB-395A-5C45-89CB-9D91933CA894}" destId="{66E55F57-7A88-394F-8E2B-2012852A0F1E}" srcOrd="0" destOrd="0" presId="urn:microsoft.com/office/officeart/2008/layout/LinedList"/>
    <dgm:cxn modelId="{D94EE842-C7B3-0448-A88E-FA7C5D3964A8}" type="presParOf" srcId="{440D9ACB-395A-5C45-89CB-9D91933CA894}" destId="{7AA01459-AA07-5C41-98B9-38423CE97DCD}" srcOrd="1" destOrd="0" presId="urn:microsoft.com/office/officeart/2008/layout/LinedList"/>
    <dgm:cxn modelId="{4D157B0D-F910-B04B-88DC-70890AF61172}" type="presParOf" srcId="{24DD427E-3240-AE44-9F33-E1BFE2C56E13}" destId="{AFB3F600-FD81-B84E-8AF8-392944ED02CA}" srcOrd="6" destOrd="0" presId="urn:microsoft.com/office/officeart/2008/layout/LinedList"/>
    <dgm:cxn modelId="{79C9E8A6-94A0-F44E-B8D8-8CA549B069CB}" type="presParOf" srcId="{24DD427E-3240-AE44-9F33-E1BFE2C56E13}" destId="{A151862D-65BA-5F45-A85D-344B2DDB8987}" srcOrd="7" destOrd="0" presId="urn:microsoft.com/office/officeart/2008/layout/LinedList"/>
    <dgm:cxn modelId="{DE379966-ABD1-244F-9007-288D15D70D45}" type="presParOf" srcId="{A151862D-65BA-5F45-A85D-344B2DDB8987}" destId="{1F6E464A-7961-9B4D-8029-7CE1553BB16B}" srcOrd="0" destOrd="0" presId="urn:microsoft.com/office/officeart/2008/layout/LinedList"/>
    <dgm:cxn modelId="{CC086B1E-EC0D-0840-AB3F-4D3B993BC305}" type="presParOf" srcId="{A151862D-65BA-5F45-A85D-344B2DDB8987}" destId="{FEBF612C-7DC1-4041-B141-A37BB1405934}" srcOrd="1" destOrd="0" presId="urn:microsoft.com/office/officeart/2008/layout/LinedList"/>
    <dgm:cxn modelId="{41DDC12C-2EAC-AB49-883D-1D68812513B9}" type="presParOf" srcId="{24DD427E-3240-AE44-9F33-E1BFE2C56E13}" destId="{05E033C3-BC6B-BF41-A97C-160CFDF87C73}" srcOrd="8" destOrd="0" presId="urn:microsoft.com/office/officeart/2008/layout/LinedList"/>
    <dgm:cxn modelId="{89CE6B97-755F-1D44-B756-4D8AE022F6B0}" type="presParOf" srcId="{24DD427E-3240-AE44-9F33-E1BFE2C56E13}" destId="{185AEBE4-3494-874F-AFE3-BEFA867E41F2}" srcOrd="9" destOrd="0" presId="urn:microsoft.com/office/officeart/2008/layout/LinedList"/>
    <dgm:cxn modelId="{2776EEAF-09FA-2D44-800F-7B1B16E8252F}" type="presParOf" srcId="{185AEBE4-3494-874F-AFE3-BEFA867E41F2}" destId="{4A265575-1900-5346-B78C-EC0AF8DC99BF}" srcOrd="0" destOrd="0" presId="urn:microsoft.com/office/officeart/2008/layout/LinedList"/>
    <dgm:cxn modelId="{9E86A449-557A-F24E-80A7-44260F1B0593}" type="presParOf" srcId="{185AEBE4-3494-874F-AFE3-BEFA867E41F2}" destId="{E706E96A-D2CF-B34D-A199-5ABE195EF6BA}" srcOrd="1" destOrd="0" presId="urn:microsoft.com/office/officeart/2008/layout/LinedList"/>
    <dgm:cxn modelId="{26A106C9-78B7-3940-9218-483CE58C96BE}" type="presParOf" srcId="{24DD427E-3240-AE44-9F33-E1BFE2C56E13}" destId="{BA2B18F5-9347-D84E-8345-9F3992FC9012}" srcOrd="10" destOrd="0" presId="urn:microsoft.com/office/officeart/2008/layout/LinedList"/>
    <dgm:cxn modelId="{A623927B-FD70-EE44-B811-74DBD683085D}" type="presParOf" srcId="{24DD427E-3240-AE44-9F33-E1BFE2C56E13}" destId="{85286867-8F3C-4C40-A44D-0E2F6BF10CC0}" srcOrd="11" destOrd="0" presId="urn:microsoft.com/office/officeart/2008/layout/LinedList"/>
    <dgm:cxn modelId="{F7581D38-9B50-0D4C-A95A-08AD94EB1BD0}" type="presParOf" srcId="{85286867-8F3C-4C40-A44D-0E2F6BF10CC0}" destId="{FBD41D6F-9ACE-0942-AF0B-EEB623FAACAF}" srcOrd="0" destOrd="0" presId="urn:microsoft.com/office/officeart/2008/layout/LinedList"/>
    <dgm:cxn modelId="{38285AD1-748B-8443-AE85-DCF173C84B51}" type="presParOf" srcId="{85286867-8F3C-4C40-A44D-0E2F6BF10CC0}" destId="{B756CD4A-A324-834E-BB30-B74AA9668643}" srcOrd="1" destOrd="0" presId="urn:microsoft.com/office/officeart/2008/layout/LinedList"/>
    <dgm:cxn modelId="{96C00C0B-C4D7-3545-8F1F-F289026B120A}" type="presParOf" srcId="{24DD427E-3240-AE44-9F33-E1BFE2C56E13}" destId="{74671B59-290C-EA42-BE6A-1401875AAA6A}" srcOrd="12" destOrd="0" presId="urn:microsoft.com/office/officeart/2008/layout/LinedList"/>
    <dgm:cxn modelId="{76F80C97-4BB6-7343-B4B4-5AEC4DE0484A}" type="presParOf" srcId="{24DD427E-3240-AE44-9F33-E1BFE2C56E13}" destId="{3162C1B3-B7F8-2A4A-B563-4E51979B2A09}" srcOrd="13" destOrd="0" presId="urn:microsoft.com/office/officeart/2008/layout/LinedList"/>
    <dgm:cxn modelId="{617CB7DB-2458-1E45-BC64-AFDDBE57B7B2}" type="presParOf" srcId="{3162C1B3-B7F8-2A4A-B563-4E51979B2A09}" destId="{2E18A4B1-F02E-D840-8F19-E4CAE111F1CF}" srcOrd="0" destOrd="0" presId="urn:microsoft.com/office/officeart/2008/layout/LinedList"/>
    <dgm:cxn modelId="{B1EFAE30-38C7-D548-9F36-301377F62904}" type="presParOf" srcId="{3162C1B3-B7F8-2A4A-B563-4E51979B2A09}" destId="{BE3F23E2-EFAD-B24C-9BB2-0359D3EAD4FA}" srcOrd="1" destOrd="0" presId="urn:microsoft.com/office/officeart/2008/layout/LinedList"/>
    <dgm:cxn modelId="{A5CEB425-A77D-004D-A2DE-73258243F2BC}" type="presParOf" srcId="{24DD427E-3240-AE44-9F33-E1BFE2C56E13}" destId="{F692CECA-8479-AE42-9163-A81A1635FAF3}" srcOrd="14" destOrd="0" presId="urn:microsoft.com/office/officeart/2008/layout/LinedList"/>
    <dgm:cxn modelId="{9C279FF0-6474-7347-97D8-E7A1F9AA5E4A}" type="presParOf" srcId="{24DD427E-3240-AE44-9F33-E1BFE2C56E13}" destId="{506D2C75-6EEC-E240-BF74-BFDF031464F6}" srcOrd="15" destOrd="0" presId="urn:microsoft.com/office/officeart/2008/layout/LinedList"/>
    <dgm:cxn modelId="{3B47179C-9BDA-FA46-AB75-65285A066F8B}" type="presParOf" srcId="{506D2C75-6EEC-E240-BF74-BFDF031464F6}" destId="{F08F6B7C-13B6-214E-81E8-1D0AB2CA3370}" srcOrd="0" destOrd="0" presId="urn:microsoft.com/office/officeart/2008/layout/LinedList"/>
    <dgm:cxn modelId="{B911DD35-C013-0D4C-9097-C932B0737176}" type="presParOf" srcId="{506D2C75-6EEC-E240-BF74-BFDF031464F6}" destId="{BC7274EE-504E-034D-9E85-8B4A2459D8A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099B3-4C99-8C44-B2CC-ADE7F72B664E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DE943-512B-4F44-8EA8-CDE76A334EC0}">
      <dsp:nvSpPr>
        <dsp:cNvPr id="0" name=""/>
        <dsp:cNvSpPr/>
      </dsp:nvSpPr>
      <dsp:spPr>
        <a:xfrm>
          <a:off x="0" y="623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 am/I'm=</a:t>
          </a:r>
          <a:r>
            <a:rPr lang="el-GR" sz="2600" kern="1200" dirty="0"/>
            <a:t>Εγώ είμαι</a:t>
          </a:r>
          <a:endParaRPr lang="en-US" sz="2600" kern="1200" dirty="0"/>
        </a:p>
      </dsp:txBody>
      <dsp:txXfrm>
        <a:off x="0" y="623"/>
        <a:ext cx="6492875" cy="567128"/>
      </dsp:txXfrm>
    </dsp:sp>
    <dsp:sp modelId="{DCA1EF21-7E99-964E-89BE-90F8FFC5BF0A}">
      <dsp:nvSpPr>
        <dsp:cNvPr id="0" name=""/>
        <dsp:cNvSpPr/>
      </dsp:nvSpPr>
      <dsp:spPr>
        <a:xfrm>
          <a:off x="0" y="567751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47C07-1DFD-BE49-B4DF-C3F3DB85FE26}">
      <dsp:nvSpPr>
        <dsp:cNvPr id="0" name=""/>
        <dsp:cNvSpPr/>
      </dsp:nvSpPr>
      <dsp:spPr>
        <a:xfrm>
          <a:off x="0" y="567751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You are/You’re</a:t>
          </a:r>
          <a:r>
            <a:rPr lang="el-GR" sz="2600" kern="1200" dirty="0"/>
            <a:t>= Εσύ είσαι</a:t>
          </a:r>
          <a:endParaRPr lang="en-US" sz="2600" kern="1200" dirty="0"/>
        </a:p>
      </dsp:txBody>
      <dsp:txXfrm>
        <a:off x="0" y="567751"/>
        <a:ext cx="6492875" cy="567128"/>
      </dsp:txXfrm>
    </dsp:sp>
    <dsp:sp modelId="{860022BF-3803-7341-A24D-4C979C5F00E0}">
      <dsp:nvSpPr>
        <dsp:cNvPr id="0" name=""/>
        <dsp:cNvSpPr/>
      </dsp:nvSpPr>
      <dsp:spPr>
        <a:xfrm>
          <a:off x="0" y="1134879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80E51-FB22-2744-B622-2D671EF10E0F}">
      <dsp:nvSpPr>
        <dsp:cNvPr id="0" name=""/>
        <dsp:cNvSpPr/>
      </dsp:nvSpPr>
      <dsp:spPr>
        <a:xfrm>
          <a:off x="0" y="1134879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He is/He’s</a:t>
          </a:r>
          <a:r>
            <a:rPr lang="el-GR" sz="2600" kern="1200" dirty="0"/>
            <a:t>=Αυτός είναι</a:t>
          </a:r>
          <a:endParaRPr lang="en-US" sz="2600" kern="1200" dirty="0"/>
        </a:p>
      </dsp:txBody>
      <dsp:txXfrm>
        <a:off x="0" y="1134879"/>
        <a:ext cx="6492875" cy="567128"/>
      </dsp:txXfrm>
    </dsp:sp>
    <dsp:sp modelId="{2365D8D1-273A-C94D-B382-966D918E1E2D}">
      <dsp:nvSpPr>
        <dsp:cNvPr id="0" name=""/>
        <dsp:cNvSpPr/>
      </dsp:nvSpPr>
      <dsp:spPr>
        <a:xfrm>
          <a:off x="0" y="1702007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457E6-7CA8-DD47-987E-7772A5DC27DB}">
      <dsp:nvSpPr>
        <dsp:cNvPr id="0" name=""/>
        <dsp:cNvSpPr/>
      </dsp:nvSpPr>
      <dsp:spPr>
        <a:xfrm>
          <a:off x="0" y="1702007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She is/She’s</a:t>
          </a:r>
          <a:r>
            <a:rPr lang="el-GR" sz="2600" kern="1200" dirty="0"/>
            <a:t>=Αυτή είναι</a:t>
          </a:r>
          <a:endParaRPr lang="en-US" sz="2600" kern="1200" dirty="0"/>
        </a:p>
      </dsp:txBody>
      <dsp:txXfrm>
        <a:off x="0" y="1702007"/>
        <a:ext cx="6492875" cy="567128"/>
      </dsp:txXfrm>
    </dsp:sp>
    <dsp:sp modelId="{E081BA2B-44E9-6041-9023-6BDC772A2B0E}">
      <dsp:nvSpPr>
        <dsp:cNvPr id="0" name=""/>
        <dsp:cNvSpPr/>
      </dsp:nvSpPr>
      <dsp:spPr>
        <a:xfrm>
          <a:off x="0" y="2269135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92F93-0978-6446-916E-29E0FD54017C}">
      <dsp:nvSpPr>
        <dsp:cNvPr id="0" name=""/>
        <dsp:cNvSpPr/>
      </dsp:nvSpPr>
      <dsp:spPr>
        <a:xfrm>
          <a:off x="0" y="2269135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It is/It’s</a:t>
          </a:r>
          <a:r>
            <a:rPr lang="el-GR" sz="2600" kern="1200" dirty="0"/>
            <a:t>=Αυτό είναι</a:t>
          </a:r>
          <a:endParaRPr lang="en-US" sz="2600" kern="1200" dirty="0"/>
        </a:p>
      </dsp:txBody>
      <dsp:txXfrm>
        <a:off x="0" y="2269135"/>
        <a:ext cx="6492875" cy="567128"/>
      </dsp:txXfrm>
    </dsp:sp>
    <dsp:sp modelId="{E8C0DABD-F952-1F4E-B3CF-982A44A78B87}">
      <dsp:nvSpPr>
        <dsp:cNvPr id="0" name=""/>
        <dsp:cNvSpPr/>
      </dsp:nvSpPr>
      <dsp:spPr>
        <a:xfrm>
          <a:off x="0" y="2836264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2D209-C549-2A40-9146-C70E20C91C93}">
      <dsp:nvSpPr>
        <dsp:cNvPr id="0" name=""/>
        <dsp:cNvSpPr/>
      </dsp:nvSpPr>
      <dsp:spPr>
        <a:xfrm>
          <a:off x="0" y="2836264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We are/We’re </a:t>
          </a:r>
          <a:r>
            <a:rPr lang="el-GR" sz="2600" kern="1200" dirty="0"/>
            <a:t>=Εμείς είμαστε</a:t>
          </a:r>
          <a:endParaRPr lang="en-US" sz="2600" kern="1200" dirty="0"/>
        </a:p>
      </dsp:txBody>
      <dsp:txXfrm>
        <a:off x="0" y="2836264"/>
        <a:ext cx="6492875" cy="567128"/>
      </dsp:txXfrm>
    </dsp:sp>
    <dsp:sp modelId="{50050F81-310E-E542-80CF-4B53CD4395F4}">
      <dsp:nvSpPr>
        <dsp:cNvPr id="0" name=""/>
        <dsp:cNvSpPr/>
      </dsp:nvSpPr>
      <dsp:spPr>
        <a:xfrm>
          <a:off x="0" y="3403392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5181F-1874-6A4B-8240-5453C9C60C76}">
      <dsp:nvSpPr>
        <dsp:cNvPr id="0" name=""/>
        <dsp:cNvSpPr/>
      </dsp:nvSpPr>
      <dsp:spPr>
        <a:xfrm>
          <a:off x="0" y="3403392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You are/You’re</a:t>
          </a:r>
          <a:r>
            <a:rPr lang="el-GR" sz="2600" kern="1200" dirty="0"/>
            <a:t>=Εσείς είσαστε</a:t>
          </a:r>
          <a:endParaRPr lang="en-US" sz="2600" kern="1200" dirty="0"/>
        </a:p>
      </dsp:txBody>
      <dsp:txXfrm>
        <a:off x="0" y="3403392"/>
        <a:ext cx="6492875" cy="567128"/>
      </dsp:txXfrm>
    </dsp:sp>
    <dsp:sp modelId="{171748AD-DB8C-574E-AAAA-EF4033A51559}">
      <dsp:nvSpPr>
        <dsp:cNvPr id="0" name=""/>
        <dsp:cNvSpPr/>
      </dsp:nvSpPr>
      <dsp:spPr>
        <a:xfrm>
          <a:off x="0" y="3970520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D2C9A-1877-514C-8534-2FB16146F5DD}">
      <dsp:nvSpPr>
        <dsp:cNvPr id="0" name=""/>
        <dsp:cNvSpPr/>
      </dsp:nvSpPr>
      <dsp:spPr>
        <a:xfrm>
          <a:off x="0" y="3970520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They are</a:t>
          </a:r>
          <a:r>
            <a:rPr lang="el-GR" sz="2600" kern="1200"/>
            <a:t>/</a:t>
          </a:r>
          <a:r>
            <a:rPr lang="en-US" sz="2600" kern="1200"/>
            <a:t>They’re</a:t>
          </a:r>
          <a:r>
            <a:rPr lang="el-GR" sz="2600" kern="1200" dirty="0"/>
            <a:t>=Αυτοί είναι</a:t>
          </a:r>
          <a:endParaRPr lang="en-US" sz="2600" kern="1200" dirty="0"/>
        </a:p>
      </dsp:txBody>
      <dsp:txXfrm>
        <a:off x="0" y="3970520"/>
        <a:ext cx="6492875" cy="567128"/>
      </dsp:txXfrm>
    </dsp:sp>
    <dsp:sp modelId="{BC0306A2-5D5A-844B-AEA4-C6596129D623}">
      <dsp:nvSpPr>
        <dsp:cNvPr id="0" name=""/>
        <dsp:cNvSpPr/>
      </dsp:nvSpPr>
      <dsp:spPr>
        <a:xfrm>
          <a:off x="0" y="4537648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9C5A0-018E-0747-9850-FF63BA002E12}">
      <dsp:nvSpPr>
        <dsp:cNvPr id="0" name=""/>
        <dsp:cNvSpPr/>
      </dsp:nvSpPr>
      <dsp:spPr>
        <a:xfrm>
          <a:off x="0" y="4537648"/>
          <a:ext cx="6492875" cy="5671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0" y="4537648"/>
        <a:ext cx="6492875" cy="567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62AB95-2644-0C4D-A75C-515981ED1617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7260C-64A4-8C4A-A3A8-651EC887BEF2}">
      <dsp:nvSpPr>
        <dsp:cNvPr id="0" name=""/>
        <dsp:cNvSpPr/>
      </dsp:nvSpPr>
      <dsp:spPr>
        <a:xfrm>
          <a:off x="0" y="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Am I?</a:t>
          </a:r>
        </a:p>
      </dsp:txBody>
      <dsp:txXfrm>
        <a:off x="0" y="0"/>
        <a:ext cx="6492875" cy="638175"/>
      </dsp:txXfrm>
    </dsp:sp>
    <dsp:sp modelId="{060A9FCE-1EB0-3A45-BCFE-599C5A615355}">
      <dsp:nvSpPr>
        <dsp:cNvPr id="0" name=""/>
        <dsp:cNvSpPr/>
      </dsp:nvSpPr>
      <dsp:spPr>
        <a:xfrm>
          <a:off x="0" y="638175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161D4E-DA39-9445-8366-A74E7BA40275}">
      <dsp:nvSpPr>
        <dsp:cNvPr id="0" name=""/>
        <dsp:cNvSpPr/>
      </dsp:nvSpPr>
      <dsp:spPr>
        <a:xfrm>
          <a:off x="0" y="63817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Are you?</a:t>
          </a:r>
        </a:p>
      </dsp:txBody>
      <dsp:txXfrm>
        <a:off x="0" y="638175"/>
        <a:ext cx="6492875" cy="638175"/>
      </dsp:txXfrm>
    </dsp:sp>
    <dsp:sp modelId="{7994F864-BC95-F247-97EE-13AEACC72E88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C2DAD-B3AE-FE4A-A791-3D99A8378495}">
      <dsp:nvSpPr>
        <dsp:cNvPr id="0" name=""/>
        <dsp:cNvSpPr/>
      </dsp:nvSpPr>
      <dsp:spPr>
        <a:xfrm>
          <a:off x="0" y="127635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Is he?</a:t>
          </a:r>
        </a:p>
      </dsp:txBody>
      <dsp:txXfrm>
        <a:off x="0" y="1276350"/>
        <a:ext cx="6492875" cy="638175"/>
      </dsp:txXfrm>
    </dsp:sp>
    <dsp:sp modelId="{31D82E22-F906-9446-9868-CD89FD055A50}">
      <dsp:nvSpPr>
        <dsp:cNvPr id="0" name=""/>
        <dsp:cNvSpPr/>
      </dsp:nvSpPr>
      <dsp:spPr>
        <a:xfrm>
          <a:off x="0" y="1914524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CDB17-83D1-8E40-9CF3-FFBEDAC33CE1}">
      <dsp:nvSpPr>
        <dsp:cNvPr id="0" name=""/>
        <dsp:cNvSpPr/>
      </dsp:nvSpPr>
      <dsp:spPr>
        <a:xfrm>
          <a:off x="0" y="191452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Is she?</a:t>
          </a:r>
        </a:p>
      </dsp:txBody>
      <dsp:txXfrm>
        <a:off x="0" y="1914525"/>
        <a:ext cx="6492875" cy="638175"/>
      </dsp:txXfrm>
    </dsp:sp>
    <dsp:sp modelId="{77475C54-263E-C848-B73A-4E8D89CA4C6B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09188-CE5E-924B-872F-DA28E5CD9960}">
      <dsp:nvSpPr>
        <dsp:cNvPr id="0" name=""/>
        <dsp:cNvSpPr/>
      </dsp:nvSpPr>
      <dsp:spPr>
        <a:xfrm>
          <a:off x="0" y="255270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Is it?</a:t>
          </a:r>
        </a:p>
      </dsp:txBody>
      <dsp:txXfrm>
        <a:off x="0" y="2552700"/>
        <a:ext cx="6492875" cy="638175"/>
      </dsp:txXfrm>
    </dsp:sp>
    <dsp:sp modelId="{909F42B1-CE86-2448-BCFF-E45CD7F13B5B}">
      <dsp:nvSpPr>
        <dsp:cNvPr id="0" name=""/>
        <dsp:cNvSpPr/>
      </dsp:nvSpPr>
      <dsp:spPr>
        <a:xfrm>
          <a:off x="0" y="3190874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5F22F4-972A-A24D-A1FE-4832585771A0}">
      <dsp:nvSpPr>
        <dsp:cNvPr id="0" name=""/>
        <dsp:cNvSpPr/>
      </dsp:nvSpPr>
      <dsp:spPr>
        <a:xfrm>
          <a:off x="0" y="319087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Are we?</a:t>
          </a:r>
        </a:p>
      </dsp:txBody>
      <dsp:txXfrm>
        <a:off x="0" y="3190875"/>
        <a:ext cx="6492875" cy="638175"/>
      </dsp:txXfrm>
    </dsp:sp>
    <dsp:sp modelId="{C4C81247-8EF7-8E4F-A0A0-4A06EBCF14D3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0A865-2843-D64D-8D32-DDBD77D0D219}">
      <dsp:nvSpPr>
        <dsp:cNvPr id="0" name=""/>
        <dsp:cNvSpPr/>
      </dsp:nvSpPr>
      <dsp:spPr>
        <a:xfrm>
          <a:off x="0" y="382905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Are you?</a:t>
          </a:r>
        </a:p>
      </dsp:txBody>
      <dsp:txXfrm>
        <a:off x="0" y="3829050"/>
        <a:ext cx="6492875" cy="638175"/>
      </dsp:txXfrm>
    </dsp:sp>
    <dsp:sp modelId="{CFF90B18-6B50-9B4B-8715-7621E252642C}">
      <dsp:nvSpPr>
        <dsp:cNvPr id="0" name=""/>
        <dsp:cNvSpPr/>
      </dsp:nvSpPr>
      <dsp:spPr>
        <a:xfrm>
          <a:off x="0" y="4467225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D84C56-FD50-B643-A525-DA9E4BE40592}">
      <dsp:nvSpPr>
        <dsp:cNvPr id="0" name=""/>
        <dsp:cNvSpPr/>
      </dsp:nvSpPr>
      <dsp:spPr>
        <a:xfrm>
          <a:off x="0" y="446722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Are they?</a:t>
          </a:r>
        </a:p>
      </dsp:txBody>
      <dsp:txXfrm>
        <a:off x="0" y="4467225"/>
        <a:ext cx="6492875" cy="6381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994AD-E712-694B-8997-0D7376C1513B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155B17-5B3D-2446-A9C5-3AF84DDF6F42}">
      <dsp:nvSpPr>
        <dsp:cNvPr id="0" name=""/>
        <dsp:cNvSpPr/>
      </dsp:nvSpPr>
      <dsp:spPr>
        <a:xfrm>
          <a:off x="0" y="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 am not/ I’m not</a:t>
          </a:r>
        </a:p>
      </dsp:txBody>
      <dsp:txXfrm>
        <a:off x="0" y="0"/>
        <a:ext cx="6492875" cy="638175"/>
      </dsp:txXfrm>
    </dsp:sp>
    <dsp:sp modelId="{4E31D9F6-1E2E-484E-A547-820DBB9714D4}">
      <dsp:nvSpPr>
        <dsp:cNvPr id="0" name=""/>
        <dsp:cNvSpPr/>
      </dsp:nvSpPr>
      <dsp:spPr>
        <a:xfrm>
          <a:off x="0" y="638175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D9C35A-57E8-6F4C-BB75-B1E3B1D96082}">
      <dsp:nvSpPr>
        <dsp:cNvPr id="0" name=""/>
        <dsp:cNvSpPr/>
      </dsp:nvSpPr>
      <dsp:spPr>
        <a:xfrm>
          <a:off x="0" y="63817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You are not/ You aren’t</a:t>
          </a:r>
        </a:p>
      </dsp:txBody>
      <dsp:txXfrm>
        <a:off x="0" y="638175"/>
        <a:ext cx="6492875" cy="638175"/>
      </dsp:txXfrm>
    </dsp:sp>
    <dsp:sp modelId="{95408F8C-BFAC-B442-977D-F6E059F865F3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55F57-7A88-394F-8E2B-2012852A0F1E}">
      <dsp:nvSpPr>
        <dsp:cNvPr id="0" name=""/>
        <dsp:cNvSpPr/>
      </dsp:nvSpPr>
      <dsp:spPr>
        <a:xfrm>
          <a:off x="0" y="127635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He is not/ He isn’t</a:t>
          </a:r>
        </a:p>
      </dsp:txBody>
      <dsp:txXfrm>
        <a:off x="0" y="1276350"/>
        <a:ext cx="6492875" cy="638175"/>
      </dsp:txXfrm>
    </dsp:sp>
    <dsp:sp modelId="{AFB3F600-FD81-B84E-8AF8-392944ED02CA}">
      <dsp:nvSpPr>
        <dsp:cNvPr id="0" name=""/>
        <dsp:cNvSpPr/>
      </dsp:nvSpPr>
      <dsp:spPr>
        <a:xfrm>
          <a:off x="0" y="1914524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E464A-7961-9B4D-8029-7CE1553BB16B}">
      <dsp:nvSpPr>
        <dsp:cNvPr id="0" name=""/>
        <dsp:cNvSpPr/>
      </dsp:nvSpPr>
      <dsp:spPr>
        <a:xfrm>
          <a:off x="0" y="191452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She is not/ She isn’t</a:t>
          </a:r>
        </a:p>
      </dsp:txBody>
      <dsp:txXfrm>
        <a:off x="0" y="1914525"/>
        <a:ext cx="6492875" cy="638175"/>
      </dsp:txXfrm>
    </dsp:sp>
    <dsp:sp modelId="{05E033C3-BC6B-BF41-A97C-160CFDF87C73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65575-1900-5346-B78C-EC0AF8DC99BF}">
      <dsp:nvSpPr>
        <dsp:cNvPr id="0" name=""/>
        <dsp:cNvSpPr/>
      </dsp:nvSpPr>
      <dsp:spPr>
        <a:xfrm>
          <a:off x="0" y="255270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It is not/It isn’t</a:t>
          </a:r>
        </a:p>
      </dsp:txBody>
      <dsp:txXfrm>
        <a:off x="0" y="2552700"/>
        <a:ext cx="6492875" cy="638175"/>
      </dsp:txXfrm>
    </dsp:sp>
    <dsp:sp modelId="{BA2B18F5-9347-D84E-8345-9F3992FC9012}">
      <dsp:nvSpPr>
        <dsp:cNvPr id="0" name=""/>
        <dsp:cNvSpPr/>
      </dsp:nvSpPr>
      <dsp:spPr>
        <a:xfrm>
          <a:off x="0" y="3190874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41D6F-9ACE-0942-AF0B-EEB623FAACAF}">
      <dsp:nvSpPr>
        <dsp:cNvPr id="0" name=""/>
        <dsp:cNvSpPr/>
      </dsp:nvSpPr>
      <dsp:spPr>
        <a:xfrm>
          <a:off x="0" y="319087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We are not/ We aren’t</a:t>
          </a:r>
        </a:p>
      </dsp:txBody>
      <dsp:txXfrm>
        <a:off x="0" y="3190875"/>
        <a:ext cx="6492875" cy="638175"/>
      </dsp:txXfrm>
    </dsp:sp>
    <dsp:sp modelId="{74671B59-290C-EA42-BE6A-1401875AAA6A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8A4B1-F02E-D840-8F19-E4CAE111F1CF}">
      <dsp:nvSpPr>
        <dsp:cNvPr id="0" name=""/>
        <dsp:cNvSpPr/>
      </dsp:nvSpPr>
      <dsp:spPr>
        <a:xfrm>
          <a:off x="0" y="3829050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You are not/ You aren’t</a:t>
          </a:r>
        </a:p>
      </dsp:txBody>
      <dsp:txXfrm>
        <a:off x="0" y="3829050"/>
        <a:ext cx="6492875" cy="638175"/>
      </dsp:txXfrm>
    </dsp:sp>
    <dsp:sp modelId="{F692CECA-8479-AE42-9163-A81A1635FAF3}">
      <dsp:nvSpPr>
        <dsp:cNvPr id="0" name=""/>
        <dsp:cNvSpPr/>
      </dsp:nvSpPr>
      <dsp:spPr>
        <a:xfrm>
          <a:off x="0" y="4467225"/>
          <a:ext cx="64928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F6B7C-13B6-214E-81E8-1D0AB2CA3370}">
      <dsp:nvSpPr>
        <dsp:cNvPr id="0" name=""/>
        <dsp:cNvSpPr/>
      </dsp:nvSpPr>
      <dsp:spPr>
        <a:xfrm>
          <a:off x="0" y="4467225"/>
          <a:ext cx="6492875" cy="638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They are not/ They aren’t</a:t>
          </a:r>
        </a:p>
      </dsp:txBody>
      <dsp:txXfrm>
        <a:off x="0" y="4467225"/>
        <a:ext cx="6492875" cy="638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86EB-84AC-AE49-86F7-F0F9D76E9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ECBE5-7903-BB4F-8D23-A208ED69F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CE26F-7978-9643-8CAC-14048DCD0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D7095-EFC6-3843-B8C3-E9AF4101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40C3C-D654-6449-A278-5659BE7F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6592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59718-0269-2743-B048-F3688B54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C7D8B9-C850-7C48-8E80-07FC22204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67724-42BA-2E44-B528-524DF8EB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7D006-0E08-D34C-BF5B-DCC877EF7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CB374-7148-0F45-890B-1968AA7D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869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417BCD-F893-FF41-824E-5D18A7AA7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7F622-F106-4946-B6B9-03EB7B9C5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F00DB-A41B-984F-AA2F-F7C1F4EF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33EBB-F938-0142-BF46-1F108CC5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E85EC-00B0-EB43-9F3B-491558CED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8995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18C3-D561-2E4C-8C39-56B270F7C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C2E51-2208-A14F-83AA-7091C00C6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162A2-046C-0D45-8A9F-9B782DC5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6BB2F-C1CE-A74C-A1EC-21613EA1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35C63-14FA-2C48-927D-181940FE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3079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5DC2-B699-B249-ADD2-B44AE2BF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12BA9-CC69-E74D-AFE2-9DADAD87A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EA35A-32EA-1C48-B888-0A4665A7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13C0A-8DF6-1147-8F14-A7DED384F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1A353-B7F9-B444-B2F1-440D6A3E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9382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F3B6-AB7F-B347-9834-FEDCFAE9C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EBBEC-5E80-EE43-AF6D-106849A37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A8036-DAC1-2B40-8A5A-61EC5FC5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C1211-9CCA-AA49-B0A8-59C7664F3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B3570-8D4E-8F4E-9F44-AD834E27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21F40-3865-284D-83E0-8683E470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7736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60560-858E-3446-B41D-8F54A370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23627-B016-8746-BF79-37FF96A9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7A233-B2D8-4B41-819F-DA40411FC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D8555-0A42-4C4D-86E9-C4CA18A90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2118FC-C54D-344C-9849-2DDF4B1E1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08252-2882-7E47-B562-2427605F9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1D9D7B-4907-8D4E-8708-37D4C731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56D16-406A-A247-9990-5210F367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9535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58E94-BE6F-4942-A352-AB7AC34F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44400-FB91-AA46-984F-DF0ED311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9A591-85B2-BC48-B371-C7876E54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A12840-3DD1-314A-9783-6CB5C253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5118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A7693-CEE4-3249-8ABE-275D8DF1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0B8C9A-C432-C547-B1A2-A34616507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3910EA-8DCD-2F48-8C4E-8EB34AEBA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3274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AB6A0-9767-1C4B-A49E-A165FF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80A36-FA04-D34D-8DBB-418DAC9C8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731D0-3E61-CA40-BAD6-B098DD40C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6CD20-2FE6-6045-A7FA-966D3DF4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901BF-2D15-1A4E-9C4E-2159983EA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8BE95-755E-2C4E-A220-BE814699A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1357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EFFEB-C398-9745-8D23-DAD7A1B29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3687F-5E60-4D48-A7AA-05935DD36B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C139C-C7FB-7840-833E-D571C7D74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E40AA-8090-9448-9DD1-6D7D90B99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F9D04-C7B7-A04E-8A98-8013902F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C99CC-09B3-4747-9B24-F0BD6BA0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8705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678FCC-94EF-3F4F-9CC7-1BA4AC1F0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D459F-546F-0542-A8F3-46901C470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7D3E2-A913-994A-B07C-1557DDD4EC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8A29-E25E-1E45-8749-A5220000C3BB}" type="datetimeFigureOut">
              <a:rPr lang="en-GR" smtClean="0"/>
              <a:t>23/11/20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DD449-D29E-0A4B-847F-ACFEB9EB2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D42C8-9C6A-B842-A1DF-02D588FF63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6EE25-60C8-D94F-A4B1-EEC5C5FE4131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6830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B7653C-5429-7040-9003-4E8708B6F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2076450"/>
            <a:ext cx="10684151" cy="1345134"/>
          </a:xfrm>
        </p:spPr>
        <p:txBody>
          <a:bodyPr anchor="ctr">
            <a:normAutofit/>
          </a:bodyPr>
          <a:lstStyle/>
          <a:p>
            <a:r>
              <a:rPr lang="en-GR" sz="4300">
                <a:solidFill>
                  <a:srgbClr val="FFFFFF"/>
                </a:solidFill>
              </a:rPr>
              <a:t>VERB ‘TO BE’</a:t>
            </a:r>
            <a:br>
              <a:rPr lang="en-GR" sz="4300">
                <a:solidFill>
                  <a:srgbClr val="FFFFFF"/>
                </a:solidFill>
              </a:rPr>
            </a:br>
            <a:endParaRPr lang="en-GR" sz="43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586771-0A07-E74F-B439-E046C1D391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473360"/>
            <a:ext cx="9469211" cy="865639"/>
          </a:xfrm>
        </p:spPr>
        <p:txBody>
          <a:bodyPr anchor="ctr">
            <a:normAutofit/>
          </a:bodyPr>
          <a:lstStyle/>
          <a:p>
            <a:endParaRPr lang="en-GR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BF30B90-4FD0-0C48-8741-094A3209C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R" sz="3700">
                <a:solidFill>
                  <a:srgbClr val="FFFFFF"/>
                </a:solidFill>
              </a:rPr>
              <a:t> Affirmative</a:t>
            </a:r>
            <a:r>
              <a:rPr lang="el-GR" sz="3700">
                <a:solidFill>
                  <a:srgbClr val="FFFFFF"/>
                </a:solidFill>
              </a:rPr>
              <a:t>   </a:t>
            </a:r>
            <a:r>
              <a:rPr lang="en-US" sz="3700">
                <a:solidFill>
                  <a:srgbClr val="FFFFFF"/>
                </a:solidFill>
              </a:rPr>
              <a:t>Form</a:t>
            </a:r>
            <a:r>
              <a:rPr lang="en-GR" sz="3700">
                <a:solidFill>
                  <a:srgbClr val="FFFFFF"/>
                </a:solidFill>
              </a:rPr>
              <a:t>= </a:t>
            </a:r>
            <a:r>
              <a:rPr lang="el-GR" sz="3700">
                <a:solidFill>
                  <a:srgbClr val="FFFFFF"/>
                </a:solidFill>
              </a:rPr>
              <a:t>Καταφατικός Τύπος</a:t>
            </a:r>
            <a:endParaRPr lang="en-GR" sz="37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1E7E86-A4D9-49D3-B92C-B656AFE16D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33082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388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60F5D2A-A80C-4E4F-AE44-04A450FB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R" sz="3400">
                <a:solidFill>
                  <a:srgbClr val="FFFFFF"/>
                </a:solidFill>
              </a:rPr>
              <a:t>Interrogative Form=</a:t>
            </a:r>
            <a:r>
              <a:rPr lang="el-GR" sz="3400">
                <a:solidFill>
                  <a:srgbClr val="FFFFFF"/>
                </a:solidFill>
              </a:rPr>
              <a:t> Ερωτηματικός Τύπος</a:t>
            </a:r>
            <a:endParaRPr lang="en-GR" sz="34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FD96673-C289-4C71-97AE-1ECC29788B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31706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1204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7B89D2-1802-1547-9D23-CCEF6B2E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GR" sz="4000">
                <a:solidFill>
                  <a:srgbClr val="FFFFFF"/>
                </a:solidFill>
              </a:rPr>
              <a:t>Negative Form= </a:t>
            </a:r>
            <a:r>
              <a:rPr lang="el-GR" sz="4000">
                <a:solidFill>
                  <a:srgbClr val="FFFFFF"/>
                </a:solidFill>
              </a:rPr>
              <a:t>Αρνητικός Τύπος</a:t>
            </a:r>
            <a:endParaRPr lang="en-GR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2C6994-5942-42DA-BB67-CC8B31D13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8930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322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8F2F-3629-E240-A2CC-470FF0753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R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97CCC-23F1-6947-A429-5CA7F96DA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www.grammarbank.com</a:t>
            </a:r>
            <a:r>
              <a:rPr lang="en-US" dirty="0"/>
              <a:t>/verb-to-be-</a:t>
            </a:r>
            <a:r>
              <a:rPr lang="en-US" dirty="0" err="1"/>
              <a:t>exercise.html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3196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163</Words>
  <Application>Microsoft Macintosh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VERB ‘TO BE’ </vt:lpstr>
      <vt:lpstr> Affirmative   Form= Καταφατικός Τύπος</vt:lpstr>
      <vt:lpstr>Interrogative Form= Ερωτηματικός Τύπος</vt:lpstr>
      <vt:lpstr>Negative Form= Αρνητικός Τύπος</vt:lpstr>
      <vt:lpstr>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‘TO BE’ </dc:title>
  <dc:creator>Ελευθεριος Γιναργυρος</dc:creator>
  <cp:lastModifiedBy>Ελευθεριος Γιναργυρος</cp:lastModifiedBy>
  <cp:revision>5</cp:revision>
  <dcterms:created xsi:type="dcterms:W3CDTF">2020-11-15T09:38:00Z</dcterms:created>
  <dcterms:modified xsi:type="dcterms:W3CDTF">2020-11-23T12:23:08Z</dcterms:modified>
</cp:coreProperties>
</file>