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45DCB4-F55E-4274-9A47-75C1EAB19D23}" type="datetimeFigureOut">
              <a:rPr lang="el-GR" smtClean="0"/>
              <a:t>12/11/2024</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9B5962-701B-45DB-A54A-068C0B290F6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D19B5962-701B-45DB-A54A-068C0B290F6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D19B5962-701B-45DB-A54A-068C0B290F6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D19B5962-701B-45DB-A54A-068C0B290F63}" type="slidenum">
              <a:rPr lang="el-GR" smtClean="0"/>
              <a:t>‹#›</a:t>
            </a:fld>
            <a:endParaRPr lang="el-G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D19B5962-701B-45DB-A54A-068C0B290F63}" type="slidenum">
              <a:rPr lang="el-GR" smtClean="0"/>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D19B5962-701B-45DB-A54A-068C0B290F63}" type="slidenum">
              <a:rPr lang="el-GR" smtClean="0"/>
              <a:t>‹#›</a:t>
            </a:fld>
            <a:endParaRPr lang="el-G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D19B5962-701B-45DB-A54A-068C0B290F6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D19B5962-701B-45DB-A54A-068C0B290F63}" type="slidenum">
              <a:rPr lang="el-GR" smtClean="0"/>
              <a:t>‹#›</a:t>
            </a:fld>
            <a:endParaRPr lang="el-G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45DCB4-F55E-4274-9A47-75C1EAB19D23}" type="datetimeFigureOut">
              <a:rPr lang="el-GR" smtClean="0"/>
              <a:t>12/11/2024</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D19B5962-701B-45DB-A54A-068C0B290F6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845DCB4-F55E-4274-9A47-75C1EAB19D23}" type="datetimeFigureOut">
              <a:rPr lang="el-GR" smtClean="0"/>
              <a:t>12/11/2024</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D19B5962-701B-45DB-A54A-068C0B290F6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45DCB4-F55E-4274-9A47-75C1EAB19D23}" type="datetimeFigureOut">
              <a:rPr lang="el-GR" smtClean="0"/>
              <a:t>12/11/2024</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9B5962-701B-45DB-A54A-068C0B290F63}" type="slidenum">
              <a:rPr lang="el-GR" smtClean="0"/>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845DCB4-F55E-4274-9A47-75C1EAB19D23}" type="datetimeFigureOut">
              <a:rPr lang="el-GR" smtClean="0"/>
              <a:t>12/11/2024</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9B5962-701B-45DB-A54A-068C0B290F6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a:t>Αντίσταση Μολυβιού σε Σχέση με το Μήκος του</a:t>
            </a:r>
            <a:endParaRPr lang="el-GR" dirty="0"/>
          </a:p>
        </p:txBody>
      </p:sp>
      <p:sp>
        <p:nvSpPr>
          <p:cNvPr id="3" name="Subtitle 2"/>
          <p:cNvSpPr>
            <a:spLocks noGrp="1"/>
          </p:cNvSpPr>
          <p:nvPr>
            <p:ph type="subTitle" idx="1"/>
          </p:nvPr>
        </p:nvSpPr>
        <p:spPr/>
        <p:txBody>
          <a:bodyPr/>
          <a:lstStyle/>
          <a:p>
            <a:r>
              <a:rPr lang="el-GR" dirty="0" smtClean="0"/>
              <a:t>Τεχνολογία Γ’ Γυμνασίου</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Ο στόχος αυτού του πειράματος είναι να διερευνήσουμε πώς η ηλεκτρική αντίσταση ενός μολυβιού (που αποτελείται από γραφίτη) μεταβάλλεται ανάλογα με το μήκος του τμήματος που χρησιμοποιείται στο κύκλωμα.</a:t>
            </a:r>
          </a:p>
          <a:p>
            <a:endParaRPr lang="el-GR" dirty="0"/>
          </a:p>
        </p:txBody>
      </p:sp>
      <p:sp>
        <p:nvSpPr>
          <p:cNvPr id="2" name="Title 1"/>
          <p:cNvSpPr>
            <a:spLocks noGrp="1"/>
          </p:cNvSpPr>
          <p:nvPr>
            <p:ph type="title"/>
          </p:nvPr>
        </p:nvSpPr>
        <p:spPr/>
        <p:txBody>
          <a:bodyPr>
            <a:normAutofit fontScale="90000"/>
          </a:bodyPr>
          <a:lstStyle/>
          <a:p>
            <a:r>
              <a:rPr lang="el-GR" dirty="0" smtClean="0"/>
              <a:t>Σκοπός της Έρευνας</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Θεωρία του πειράματος</a:t>
            </a:r>
            <a:endParaRPr lang="el-GR" dirty="0"/>
          </a:p>
        </p:txBody>
      </p:sp>
      <p:sp>
        <p:nvSpPr>
          <p:cNvPr id="3" name="Text Placeholder 2"/>
          <p:cNvSpPr>
            <a:spLocks noGrp="1"/>
          </p:cNvSpPr>
          <p:nvPr>
            <p:ph type="body" idx="1"/>
          </p:nvPr>
        </p:nvSpPr>
        <p:spPr/>
        <p:txBody>
          <a:bodyP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481328"/>
            <a:ext cx="8401080" cy="4876630"/>
          </a:xfrm>
        </p:spPr>
        <p:txBody>
          <a:bodyPr>
            <a:normAutofit/>
          </a:bodyPr>
          <a:lstStyle/>
          <a:p>
            <a:r>
              <a:rPr lang="el-GR" sz="2000" dirty="0" smtClean="0"/>
              <a:t>Ο Νόμος του Ωμ περιγράφει τη σχέση μεταξύ τάσης (V), έντασης ρεύματος (I), </a:t>
            </a:r>
            <a:r>
              <a:rPr lang="el-GR" sz="2000" dirty="0" smtClean="0"/>
              <a:t>και αντίστασης </a:t>
            </a:r>
            <a:r>
              <a:rPr lang="el-GR" sz="2000" dirty="0" smtClean="0"/>
              <a:t>(R) σε έναν αγωγό. Ορίζεται από την εξίσωση:</a:t>
            </a:r>
          </a:p>
          <a:p>
            <a:endParaRPr lang="el-GR" sz="2000" dirty="0" smtClean="0"/>
          </a:p>
          <a:p>
            <a:endParaRPr lang="el-GR" sz="2000" dirty="0" smtClean="0"/>
          </a:p>
          <a:p>
            <a:endParaRPr lang="el-GR" sz="2000" dirty="0" smtClean="0"/>
          </a:p>
          <a:p>
            <a:r>
              <a:rPr lang="el-GR" sz="2000" dirty="0" smtClean="0"/>
              <a:t>Αυτή </a:t>
            </a:r>
            <a:r>
              <a:rPr lang="el-GR" sz="2000" dirty="0" smtClean="0"/>
              <a:t>η εξίσωση σημαίνει ότι η τάση στα άκρα ενός αγωγού είναι ίση με το γινόμενο της έντασης του ρεύματος που τον διαρρέει και της αντίστασής του. Στο πείραμα, μετρώντας την τάση (V) και την ένταση (I) για κάθε μήκος του γραφίτη, μπορούμε να υπολογίσουμε την αντίσταση (R) του γραφίτη με τον τύπο</a:t>
            </a:r>
            <a:r>
              <a:rPr lang="el-GR" sz="2000" dirty="0" smtClean="0"/>
              <a:t>:</a:t>
            </a:r>
            <a:endParaRPr lang="el-GR" sz="2000" dirty="0" smtClean="0"/>
          </a:p>
        </p:txBody>
      </p:sp>
      <p:sp>
        <p:nvSpPr>
          <p:cNvPr id="3" name="Title 2"/>
          <p:cNvSpPr>
            <a:spLocks noGrp="1"/>
          </p:cNvSpPr>
          <p:nvPr>
            <p:ph type="title"/>
          </p:nvPr>
        </p:nvSpPr>
        <p:spPr/>
        <p:txBody>
          <a:bodyPr/>
          <a:lstStyle/>
          <a:p>
            <a:r>
              <a:rPr lang="el-GR" dirty="0" smtClean="0"/>
              <a:t>Νόμος του Ωμ</a:t>
            </a:r>
            <a:endParaRPr lang="el-GR" dirty="0"/>
          </a:p>
        </p:txBody>
      </p:sp>
      <p:pic>
        <p:nvPicPr>
          <p:cNvPr id="1028" name="Picture 4"/>
          <p:cNvPicPr>
            <a:picLocks noChangeAspect="1" noChangeArrowheads="1"/>
          </p:cNvPicPr>
          <p:nvPr/>
        </p:nvPicPr>
        <p:blipFill>
          <a:blip r:embed="rId2"/>
          <a:srcRect/>
          <a:stretch>
            <a:fillRect/>
          </a:stretch>
        </p:blipFill>
        <p:spPr bwMode="auto">
          <a:xfrm>
            <a:off x="3714744" y="2571744"/>
            <a:ext cx="1323975" cy="4762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a:srcRect/>
          <a:stretch>
            <a:fillRect/>
          </a:stretch>
        </p:blipFill>
        <p:spPr bwMode="auto">
          <a:xfrm>
            <a:off x="3857620" y="5357826"/>
            <a:ext cx="1181100" cy="6096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62316"/>
          </a:xfrm>
        </p:spPr>
        <p:txBody>
          <a:bodyPr>
            <a:normAutofit fontScale="62500" lnSpcReduction="20000"/>
          </a:bodyPr>
          <a:lstStyle/>
          <a:p>
            <a:r>
              <a:rPr lang="el-GR" dirty="0" smtClean="0"/>
              <a:t>Η ηλεκτρική αντίσταση ενός αγωγού εξαρτάται από τρεις παράγοντες</a:t>
            </a:r>
            <a:r>
              <a:rPr lang="el-GR" dirty="0" smtClean="0"/>
              <a:t>:</a:t>
            </a:r>
          </a:p>
          <a:p>
            <a:endParaRPr lang="el-GR" dirty="0" smtClean="0"/>
          </a:p>
          <a:p>
            <a:pPr lvl="0"/>
            <a:r>
              <a:rPr lang="el-GR" b="1" dirty="0" smtClean="0"/>
              <a:t>Μήκος του Αγωγού (L)</a:t>
            </a:r>
            <a:r>
              <a:rPr lang="el-GR" dirty="0" smtClean="0"/>
              <a:t>: Η αντίσταση είναι ανάλογη του μήκους του αγωγού. Όσο μεγαλύτερο το μήκος, τόσο μεγαλύτερη η αντίσταση. Για τον γραφίτη στο μολύβι, αυτό σημαίνει ότι καθώς αυξάνουμε το μήκος του τμήματος γραφίτη που μετράμε, η αντίσταση αυξάνεται</a:t>
            </a:r>
            <a:r>
              <a:rPr lang="el-GR" dirty="0" smtClean="0"/>
              <a:t>.</a:t>
            </a:r>
          </a:p>
          <a:p>
            <a:pPr lvl="0"/>
            <a:endParaRPr lang="el-GR" dirty="0" smtClean="0"/>
          </a:p>
          <a:p>
            <a:pPr lvl="0"/>
            <a:r>
              <a:rPr lang="el-GR" b="1" dirty="0" smtClean="0"/>
              <a:t>Εμβαδόν Διατομής του Αγωγού (A)</a:t>
            </a:r>
            <a:r>
              <a:rPr lang="el-GR" dirty="0" smtClean="0"/>
              <a:t>: Η αντίσταση είναι αντιστρόφως ανάλογη με το εμβαδόν της διατομής. Αν το πάχος του γραφίτη παραμείνει σταθερό, δεν θα επηρεάσει τις μετρήσεις μας, αλλά διαφορετικά πάχη γραφίτη θα παρήγαγαν διαφορετικές αντιστάσεις για το ίδιο μήκος</a:t>
            </a:r>
            <a:r>
              <a:rPr lang="el-GR" dirty="0" smtClean="0"/>
              <a:t>.</a:t>
            </a:r>
          </a:p>
          <a:p>
            <a:pPr lvl="0"/>
            <a:endParaRPr lang="el-GR" dirty="0" smtClean="0"/>
          </a:p>
          <a:p>
            <a:pPr lvl="0"/>
            <a:r>
              <a:rPr lang="el-GR" b="1" dirty="0" smtClean="0"/>
              <a:t>Υλικό του Αγωγού</a:t>
            </a:r>
            <a:r>
              <a:rPr lang="el-GR" dirty="0" smtClean="0"/>
              <a:t>: Η αντίσταση εξαρτάται επίσης από το είδος του υλικού μέσω της </a:t>
            </a:r>
            <a:r>
              <a:rPr lang="el-GR" b="1" dirty="0" smtClean="0"/>
              <a:t>αντίστασης (ή ειδικής αντίστασης)</a:t>
            </a:r>
            <a:r>
              <a:rPr lang="el-GR" dirty="0" smtClean="0"/>
              <a:t> του υλικού (ρ\rhoρ). Ο γραφίτης, που αποτελείται από άτομα άνθρακα σε κρυσταλλική δομή, έχει χαρακτηριστική ειδική αντίσταση που τον καθιστά μέτριο αγωγό του ηλεκτρισμού.</a:t>
            </a:r>
          </a:p>
          <a:p>
            <a:endParaRPr lang="el-GR" dirty="0"/>
          </a:p>
        </p:txBody>
      </p:sp>
      <p:sp>
        <p:nvSpPr>
          <p:cNvPr id="3" name="Title 2"/>
          <p:cNvSpPr>
            <a:spLocks noGrp="1"/>
          </p:cNvSpPr>
          <p:nvPr>
            <p:ph type="title"/>
          </p:nvPr>
        </p:nvSpPr>
        <p:spPr/>
        <p:txBody>
          <a:bodyPr>
            <a:normAutofit fontScale="90000"/>
          </a:bodyPr>
          <a:lstStyle/>
          <a:p>
            <a:r>
              <a:rPr lang="el-GR" dirty="0" smtClean="0"/>
              <a:t>Ηλεκτρική Αντίσταση και Παράγοντες που την Επηρεάζουν</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305125"/>
          </a:xfrm>
        </p:spPr>
        <p:txBody>
          <a:bodyPr>
            <a:normAutofit fontScale="70000" lnSpcReduction="20000"/>
          </a:bodyPr>
          <a:lstStyle/>
          <a:p>
            <a:pPr>
              <a:buNone/>
            </a:pPr>
            <a:r>
              <a:rPr lang="el-GR" dirty="0" smtClean="0"/>
              <a:t>Η συνολική αντίσταση ενός αγωγού μπορεί να υπολογιστεί με τη σχέση</a:t>
            </a:r>
            <a:r>
              <a:rPr lang="el-GR" dirty="0" smtClean="0"/>
              <a:t>:</a:t>
            </a:r>
          </a:p>
          <a:p>
            <a:endParaRPr lang="el-GR" dirty="0" smtClean="0"/>
          </a:p>
          <a:p>
            <a:endParaRPr lang="el-GR" dirty="0" smtClean="0"/>
          </a:p>
          <a:p>
            <a:endParaRPr lang="el-GR" dirty="0" smtClean="0"/>
          </a:p>
          <a:p>
            <a:r>
              <a:rPr lang="el-GR" dirty="0" smtClean="0"/>
              <a:t>όπου:</a:t>
            </a:r>
          </a:p>
          <a:p>
            <a:pPr lvl="0"/>
            <a:r>
              <a:rPr lang="el-GR" dirty="0" smtClean="0"/>
              <a:t>R </a:t>
            </a:r>
            <a:r>
              <a:rPr lang="el-GR" dirty="0" smtClean="0"/>
              <a:t>είναι η αντίσταση,</a:t>
            </a:r>
          </a:p>
          <a:p>
            <a:pPr lvl="0"/>
            <a:r>
              <a:rPr lang="el-GR" dirty="0" smtClean="0"/>
              <a:t>ρ </a:t>
            </a:r>
            <a:r>
              <a:rPr lang="el-GR" dirty="0" smtClean="0"/>
              <a:t>είναι η ειδική αντίσταση του υλικού (σταθερή για τον γραφίτη),</a:t>
            </a:r>
          </a:p>
          <a:p>
            <a:pPr lvl="0"/>
            <a:r>
              <a:rPr lang="el-GR" dirty="0" smtClean="0"/>
              <a:t>L είναι </a:t>
            </a:r>
            <a:r>
              <a:rPr lang="el-GR" dirty="0" smtClean="0"/>
              <a:t>το μήκος του αγωγού, και</a:t>
            </a:r>
          </a:p>
          <a:p>
            <a:pPr lvl="0"/>
            <a:r>
              <a:rPr lang="el-GR" dirty="0" smtClean="0"/>
              <a:t>A </a:t>
            </a:r>
            <a:r>
              <a:rPr lang="el-GR" dirty="0" smtClean="0"/>
              <a:t>είναι το εμβαδόν διατομής</a:t>
            </a:r>
            <a:r>
              <a:rPr lang="el-GR" dirty="0" smtClean="0"/>
              <a:t>.</a:t>
            </a:r>
          </a:p>
          <a:p>
            <a:pPr lvl="0"/>
            <a:endParaRPr lang="el-GR" dirty="0" smtClean="0"/>
          </a:p>
          <a:p>
            <a:pPr lvl="0">
              <a:buNone/>
            </a:pPr>
            <a:r>
              <a:rPr lang="el-GR" dirty="0" smtClean="0"/>
              <a:t>Στην περίπτωση του γραφίτη, η ειδική αντίσταση ρ\rhoρ είναι σχετικά υψηλή συγκριτικά με τα μέταλλα, εξηγώντας την αυξημένη αντίσταση που παρατηρούμε.</a:t>
            </a:r>
          </a:p>
          <a:p>
            <a:endParaRPr lang="el-GR" dirty="0" smtClean="0"/>
          </a:p>
          <a:p>
            <a:endParaRPr lang="el-GR" dirty="0"/>
          </a:p>
        </p:txBody>
      </p:sp>
      <p:sp>
        <p:nvSpPr>
          <p:cNvPr id="3" name="Title 2"/>
          <p:cNvSpPr>
            <a:spLocks noGrp="1"/>
          </p:cNvSpPr>
          <p:nvPr>
            <p:ph type="title"/>
          </p:nvPr>
        </p:nvSpPr>
        <p:spPr/>
        <p:txBody>
          <a:bodyPr>
            <a:normAutofit fontScale="90000"/>
          </a:bodyPr>
          <a:lstStyle/>
          <a:p>
            <a:r>
              <a:rPr lang="el-GR" dirty="0" smtClean="0"/>
              <a:t>Εξίσωση Αντίστασης για Αγωγό</a:t>
            </a:r>
            <a:endParaRPr lang="el-GR" dirty="0"/>
          </a:p>
        </p:txBody>
      </p:sp>
      <p:pic>
        <p:nvPicPr>
          <p:cNvPr id="2051" name="Picture 3"/>
          <p:cNvPicPr>
            <a:picLocks noChangeAspect="1" noChangeArrowheads="1"/>
          </p:cNvPicPr>
          <p:nvPr/>
        </p:nvPicPr>
        <p:blipFill>
          <a:blip r:embed="rId2"/>
          <a:srcRect/>
          <a:stretch>
            <a:fillRect/>
          </a:stretch>
        </p:blipFill>
        <p:spPr bwMode="auto">
          <a:xfrm>
            <a:off x="4000496" y="2071678"/>
            <a:ext cx="1200150" cy="7524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Στο πείραμα, καθώς μετράμε την αντίσταση για διαφορετικά μήκη του γραφίτη, παρατηρούμε ότι η αντίσταση είναι ανάλογη με το μήκος του τμήματος του γραφίτη. Αυτό σημαίνει ότι εάν το μήκος διπλασιαστεί, η αντίσταση θα διπλασιαστεί, εφόσον όλα τα άλλα παραμένουν σταθερά</a:t>
            </a:r>
            <a:endParaRPr lang="el-GR" dirty="0"/>
          </a:p>
        </p:txBody>
      </p:sp>
      <p:sp>
        <p:nvSpPr>
          <p:cNvPr id="3" name="Title 2"/>
          <p:cNvSpPr>
            <a:spLocks noGrp="1"/>
          </p:cNvSpPr>
          <p:nvPr>
            <p:ph type="title"/>
          </p:nvPr>
        </p:nvSpPr>
        <p:spPr/>
        <p:txBody>
          <a:bodyPr>
            <a:normAutofit fontScale="90000"/>
          </a:bodyPr>
          <a:lstStyle/>
          <a:p>
            <a:r>
              <a:rPr lang="el-GR" dirty="0" smtClean="0"/>
              <a:t>Σχέση Μήκους και Αντίστασης στο Πείραμα</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Με βάση τον Νόμο του Ωμ και την εξίσωση αντίστασης για αγωγούς, μπορούμε να εξηγήσουμε θεωρητικά γιατί η αντίσταση αυξάνεται με το μήκος του γραφίτη. Αυτό επιβεβαιώνεται πειραματικά όταν καταγράφουμε τις τιμές της αντίστασης για διάφορα μήκη και τις συγκρίνουμε.</a:t>
            </a:r>
            <a:endParaRPr lang="el-GR" smtClean="0"/>
          </a:p>
          <a:p>
            <a:endParaRPr lang="el-GR"/>
          </a:p>
        </p:txBody>
      </p:sp>
      <p:sp>
        <p:nvSpPr>
          <p:cNvPr id="3" name="Title 2"/>
          <p:cNvSpPr>
            <a:spLocks noGrp="1"/>
          </p:cNvSpPr>
          <p:nvPr>
            <p:ph type="title"/>
          </p:nvPr>
        </p:nvSpPr>
        <p:spPr/>
        <p:txBody>
          <a:bodyPr>
            <a:normAutofit fontScale="90000"/>
          </a:bodyPr>
          <a:lstStyle/>
          <a:p>
            <a:r>
              <a:rPr lang="el-GR" dirty="0" smtClean="0"/>
              <a:t>Συμπέρασμα</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TotalTime>
  <Words>478</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Αντίσταση Μολυβιού σε Σχέση με το Μήκος του</vt:lpstr>
      <vt:lpstr>Σκοπός της Έρευνας </vt:lpstr>
      <vt:lpstr>Θεωρία του πειράματος</vt:lpstr>
      <vt:lpstr>Νόμος του Ωμ</vt:lpstr>
      <vt:lpstr>Ηλεκτρική Αντίσταση και Παράγοντες που την Επηρεάζουν</vt:lpstr>
      <vt:lpstr>Εξίσωση Αντίστασης για Αγωγό</vt:lpstr>
      <vt:lpstr>Σχέση Μήκους και Αντίστασης στο Πείραμα</vt:lpstr>
      <vt:lpstr>Συμπέρασμα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Αντίσταση Μολυβιού σε Σχέση με το Μήκος του</dc:title>
  <dc:creator>USER</dc:creator>
  <cp:lastModifiedBy>USER</cp:lastModifiedBy>
  <cp:revision>1</cp:revision>
  <dcterms:created xsi:type="dcterms:W3CDTF">2024-11-12T06:45:36Z</dcterms:created>
  <dcterms:modified xsi:type="dcterms:W3CDTF">2024-11-12T07:01:50Z</dcterms:modified>
</cp:coreProperties>
</file>